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sldIdLst>
    <p:sldId id="256" r:id="rId2"/>
    <p:sldId id="258" r:id="rId3"/>
    <p:sldId id="257" r:id="rId4"/>
    <p:sldId id="259" r:id="rId5"/>
    <p:sldId id="260" r:id="rId6"/>
    <p:sldId id="261" r:id="rId7"/>
    <p:sldId id="262" r:id="rId8"/>
    <p:sldId id="263" r:id="rId9"/>
    <p:sldId id="265" r:id="rId10"/>
    <p:sldId id="266" r:id="rId11"/>
    <p:sldId id="267" r:id="rId12"/>
    <p:sldId id="268" r:id="rId13"/>
    <p:sldId id="270" r:id="rId14"/>
    <p:sldId id="271" r:id="rId15"/>
    <p:sldId id="273" r:id="rId16"/>
    <p:sldId id="274" r:id="rId17"/>
    <p:sldId id="275" r:id="rId18"/>
    <p:sldId id="276" r:id="rId19"/>
    <p:sldId id="277" r:id="rId20"/>
    <p:sldId id="278"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D037C3-998E-407C-91C5-6930973B73A3}"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C77E0D5E-6AE1-497C-9EA3-F554896800C4}">
      <dgm:prSet/>
      <dgm:spPr/>
      <dgm:t>
        <a:bodyPr/>
        <a:lstStyle/>
        <a:p>
          <a:r>
            <a:rPr lang="en-US" b="0" i="0"/>
            <a:t>1.</a:t>
          </a:r>
          <a:r>
            <a:rPr lang="zh-CN" b="0" i="0"/>
            <a:t> </a:t>
          </a:r>
          <a:r>
            <a:rPr lang="ja-JP" b="0" i="0"/>
            <a:t>问题背景描述</a:t>
          </a:r>
          <a:endParaRPr lang="en-US"/>
        </a:p>
      </dgm:t>
    </dgm:pt>
    <dgm:pt modelId="{3F3CADA8-36EE-40B1-AB48-45C7190B684C}" type="parTrans" cxnId="{55BC7433-C425-4B7E-99FC-8AE8655F91F9}">
      <dgm:prSet/>
      <dgm:spPr/>
      <dgm:t>
        <a:bodyPr/>
        <a:lstStyle/>
        <a:p>
          <a:endParaRPr lang="en-US"/>
        </a:p>
      </dgm:t>
    </dgm:pt>
    <dgm:pt modelId="{CCEB0242-FE2F-4958-ADB4-F7393C551A77}" type="sibTrans" cxnId="{55BC7433-C425-4B7E-99FC-8AE8655F91F9}">
      <dgm:prSet/>
      <dgm:spPr/>
      <dgm:t>
        <a:bodyPr/>
        <a:lstStyle/>
        <a:p>
          <a:endParaRPr lang="en-US"/>
        </a:p>
      </dgm:t>
    </dgm:pt>
    <dgm:pt modelId="{28AA30F0-B070-462E-9B75-94645B8C8613}">
      <dgm:prSet/>
      <dgm:spPr/>
      <dgm:t>
        <a:bodyPr/>
        <a:lstStyle/>
        <a:p>
          <a:r>
            <a:rPr lang="en-US" b="0" i="0" dirty="0"/>
            <a:t>2.</a:t>
          </a:r>
          <a:r>
            <a:rPr lang="zh-CN" b="0" i="0" dirty="0"/>
            <a:t> </a:t>
          </a:r>
          <a:r>
            <a:rPr lang="ja-JP" b="0" i="0"/>
            <a:t>所需要的数据</a:t>
          </a:r>
          <a:r>
            <a:rPr lang="ja-JP" altLang="en-US" b="0" i="0"/>
            <a:t>与环境</a:t>
          </a:r>
          <a:endParaRPr lang="en-US" dirty="0"/>
        </a:p>
      </dgm:t>
    </dgm:pt>
    <dgm:pt modelId="{C1343AFB-A2B2-4194-9C2F-F6F395AE6A5C}" type="parTrans" cxnId="{49A06620-CC6E-4FEB-A225-B748A35A6737}">
      <dgm:prSet/>
      <dgm:spPr/>
      <dgm:t>
        <a:bodyPr/>
        <a:lstStyle/>
        <a:p>
          <a:endParaRPr lang="en-US"/>
        </a:p>
      </dgm:t>
    </dgm:pt>
    <dgm:pt modelId="{B291240E-2CB4-45E1-9924-329ADCC1789E}" type="sibTrans" cxnId="{49A06620-CC6E-4FEB-A225-B748A35A6737}">
      <dgm:prSet/>
      <dgm:spPr/>
      <dgm:t>
        <a:bodyPr/>
        <a:lstStyle/>
        <a:p>
          <a:endParaRPr lang="en-US"/>
        </a:p>
      </dgm:t>
    </dgm:pt>
    <dgm:pt modelId="{7593971B-4B8E-4045-8C81-031F2EB9F7B1}">
      <dgm:prSet/>
      <dgm:spPr/>
      <dgm:t>
        <a:bodyPr/>
        <a:lstStyle/>
        <a:p>
          <a:r>
            <a:rPr lang="en-US" altLang="zh-CN" b="0" i="0" dirty="0"/>
            <a:t>3</a:t>
          </a:r>
          <a:r>
            <a:rPr lang="en-US" b="0" i="0" dirty="0"/>
            <a:t>.</a:t>
          </a:r>
          <a:r>
            <a:rPr lang="zh-CN" b="0" i="0" dirty="0"/>
            <a:t> </a:t>
          </a:r>
          <a:r>
            <a:rPr lang="ja-JP" b="0" i="0"/>
            <a:t>相关的</a:t>
          </a:r>
          <a:r>
            <a:rPr lang="ja-JP" altLang="en-US" b="0" i="0"/>
            <a:t>实现路线</a:t>
          </a:r>
          <a:endParaRPr lang="en-US" dirty="0"/>
        </a:p>
      </dgm:t>
    </dgm:pt>
    <dgm:pt modelId="{928D2947-79C1-4261-BB57-93A9843871E2}" type="parTrans" cxnId="{ABA3C539-3CCE-4DE5-8766-80D055F7EA37}">
      <dgm:prSet/>
      <dgm:spPr/>
      <dgm:t>
        <a:bodyPr/>
        <a:lstStyle/>
        <a:p>
          <a:endParaRPr lang="en-US"/>
        </a:p>
      </dgm:t>
    </dgm:pt>
    <dgm:pt modelId="{ECEC8131-617A-448F-88A0-C707EDD61A22}" type="sibTrans" cxnId="{ABA3C539-3CCE-4DE5-8766-80D055F7EA37}">
      <dgm:prSet/>
      <dgm:spPr/>
      <dgm:t>
        <a:bodyPr/>
        <a:lstStyle/>
        <a:p>
          <a:endParaRPr lang="en-US"/>
        </a:p>
      </dgm:t>
    </dgm:pt>
    <dgm:pt modelId="{C2849645-DB4C-4FDE-98D3-EE431DADF885}">
      <dgm:prSet/>
      <dgm:spPr/>
      <dgm:t>
        <a:bodyPr/>
        <a:lstStyle/>
        <a:p>
          <a:r>
            <a:rPr lang="en-US" altLang="zh-CN" b="0" i="0" dirty="0"/>
            <a:t>4</a:t>
          </a:r>
          <a:r>
            <a:rPr lang="en-US" b="0" i="0" dirty="0"/>
            <a:t>.</a:t>
          </a:r>
          <a:r>
            <a:rPr lang="zh-CN" b="0" i="0" dirty="0"/>
            <a:t> </a:t>
          </a:r>
          <a:r>
            <a:rPr lang="ja-JP" b="0" i="0"/>
            <a:t>数据可视化建议</a:t>
          </a:r>
          <a:endParaRPr lang="en-US" dirty="0"/>
        </a:p>
      </dgm:t>
    </dgm:pt>
    <dgm:pt modelId="{58407BC5-029B-45FD-A960-4E0097481C4E}" type="parTrans" cxnId="{DF0F819F-71C2-41BD-B93E-1C70D3857762}">
      <dgm:prSet/>
      <dgm:spPr/>
      <dgm:t>
        <a:bodyPr/>
        <a:lstStyle/>
        <a:p>
          <a:endParaRPr lang="en-US"/>
        </a:p>
      </dgm:t>
    </dgm:pt>
    <dgm:pt modelId="{7F9FC45B-68B0-4B3E-B48F-3B0CE0FF2E68}" type="sibTrans" cxnId="{DF0F819F-71C2-41BD-B93E-1C70D3857762}">
      <dgm:prSet/>
      <dgm:spPr/>
      <dgm:t>
        <a:bodyPr/>
        <a:lstStyle/>
        <a:p>
          <a:endParaRPr lang="en-US"/>
        </a:p>
      </dgm:t>
    </dgm:pt>
    <dgm:pt modelId="{BD19A6C6-FDD2-42AA-8E35-4F9354C43928}">
      <dgm:prSet/>
      <dgm:spPr/>
      <dgm:t>
        <a:bodyPr/>
        <a:lstStyle/>
        <a:p>
          <a:r>
            <a:rPr lang="en-US" b="0" i="0" dirty="0"/>
            <a:t>6.</a:t>
          </a:r>
          <a:r>
            <a:rPr lang="zh-CN" b="0" i="0" dirty="0"/>
            <a:t> </a:t>
          </a:r>
          <a:r>
            <a:rPr lang="ja-JP" b="0" i="0"/>
            <a:t>总结与建议</a:t>
          </a:r>
          <a:endParaRPr lang="en-US" dirty="0"/>
        </a:p>
      </dgm:t>
    </dgm:pt>
    <dgm:pt modelId="{E6651ED8-6190-4166-AF57-BC8C65A316A2}" type="parTrans" cxnId="{4F8BCE9E-6DC7-49DC-B0A3-4B8B67712387}">
      <dgm:prSet/>
      <dgm:spPr/>
      <dgm:t>
        <a:bodyPr/>
        <a:lstStyle/>
        <a:p>
          <a:endParaRPr lang="en-US"/>
        </a:p>
      </dgm:t>
    </dgm:pt>
    <dgm:pt modelId="{031580E3-4D70-48BD-8A47-42C86C353D95}" type="sibTrans" cxnId="{4F8BCE9E-6DC7-49DC-B0A3-4B8B67712387}">
      <dgm:prSet/>
      <dgm:spPr/>
      <dgm:t>
        <a:bodyPr/>
        <a:lstStyle/>
        <a:p>
          <a:endParaRPr lang="en-US"/>
        </a:p>
      </dgm:t>
    </dgm:pt>
    <dgm:pt modelId="{974A487A-2DFD-4EE7-AD57-77AF6C1A24F7}">
      <dgm:prSet/>
      <dgm:spPr/>
      <dgm:t>
        <a:bodyPr/>
        <a:lstStyle/>
        <a:p>
          <a:r>
            <a:rPr lang="en-US" b="0" i="0" dirty="0"/>
            <a:t>7.</a:t>
          </a:r>
          <a:r>
            <a:rPr lang="zh-CN" b="0" i="0" dirty="0"/>
            <a:t> </a:t>
          </a:r>
          <a:r>
            <a:rPr lang="ja-JP" b="0" i="0"/>
            <a:t>如何提交项目</a:t>
          </a:r>
          <a:endParaRPr lang="en-US" dirty="0"/>
        </a:p>
      </dgm:t>
    </dgm:pt>
    <dgm:pt modelId="{EE2413E4-EDA2-4EE4-A3FD-CD6378038D63}" type="parTrans" cxnId="{977EC371-5954-449A-A1CF-E7CF2D38B935}">
      <dgm:prSet/>
      <dgm:spPr/>
      <dgm:t>
        <a:bodyPr/>
        <a:lstStyle/>
        <a:p>
          <a:endParaRPr lang="en-US"/>
        </a:p>
      </dgm:t>
    </dgm:pt>
    <dgm:pt modelId="{4F7F15BA-100D-4B0A-979C-3A7329B67222}" type="sibTrans" cxnId="{977EC371-5954-449A-A1CF-E7CF2D38B935}">
      <dgm:prSet/>
      <dgm:spPr/>
      <dgm:t>
        <a:bodyPr/>
        <a:lstStyle/>
        <a:p>
          <a:endParaRPr lang="en-US"/>
        </a:p>
      </dgm:t>
    </dgm:pt>
    <dgm:pt modelId="{C2FB302D-923D-4BFD-BD1D-DE03C274570F}">
      <dgm:prSet/>
      <dgm:spPr/>
      <dgm:t>
        <a:bodyPr/>
        <a:lstStyle/>
        <a:p>
          <a:r>
            <a:rPr lang="en-US" b="0" i="0" dirty="0"/>
            <a:t>8.</a:t>
          </a:r>
          <a:r>
            <a:rPr lang="zh-CN" b="0" i="0" dirty="0"/>
            <a:t> </a:t>
          </a:r>
          <a:r>
            <a:rPr lang="ja-JP" b="0" i="0"/>
            <a:t>优秀学员奖励</a:t>
          </a:r>
          <a:endParaRPr lang="en-US" dirty="0"/>
        </a:p>
      </dgm:t>
    </dgm:pt>
    <dgm:pt modelId="{18901F60-F5A0-46E3-8235-461F46C539C5}" type="parTrans" cxnId="{F1EA85CA-298A-4253-842E-366142E79E8E}">
      <dgm:prSet/>
      <dgm:spPr/>
      <dgm:t>
        <a:bodyPr/>
        <a:lstStyle/>
        <a:p>
          <a:endParaRPr lang="en-US"/>
        </a:p>
      </dgm:t>
    </dgm:pt>
    <dgm:pt modelId="{A437C1F4-8EDE-4ADD-B297-D5BC0C0D5027}" type="sibTrans" cxnId="{F1EA85CA-298A-4253-842E-366142E79E8E}">
      <dgm:prSet/>
      <dgm:spPr/>
      <dgm:t>
        <a:bodyPr/>
        <a:lstStyle/>
        <a:p>
          <a:endParaRPr lang="en-US"/>
        </a:p>
      </dgm:t>
    </dgm:pt>
    <dgm:pt modelId="{67BE4AD1-5EAE-5743-B4F1-5B590858654E}">
      <dgm:prSet/>
      <dgm:spPr/>
      <dgm:t>
        <a:bodyPr/>
        <a:lstStyle/>
        <a:p>
          <a:r>
            <a:rPr lang="en-US" altLang="zh-CN" dirty="0"/>
            <a:t>5.</a:t>
          </a:r>
          <a:r>
            <a:rPr lang="zh-CN" altLang="en-US" dirty="0"/>
            <a:t> </a:t>
          </a:r>
          <a:r>
            <a:rPr lang="en-US" dirty="0" err="1"/>
            <a:t>评测系统的构建</a:t>
          </a:r>
          <a:endParaRPr lang="en-US" dirty="0"/>
        </a:p>
      </dgm:t>
    </dgm:pt>
    <dgm:pt modelId="{FB322769-60DA-9D43-9DB2-5DD97290804F}" type="parTrans" cxnId="{C11C865B-C967-1641-9A8C-A3BCEEB4D6E9}">
      <dgm:prSet/>
      <dgm:spPr/>
      <dgm:t>
        <a:bodyPr/>
        <a:lstStyle/>
        <a:p>
          <a:endParaRPr lang="en-US"/>
        </a:p>
      </dgm:t>
    </dgm:pt>
    <dgm:pt modelId="{53A820F5-260E-D243-8751-C719B5C5CFF7}" type="sibTrans" cxnId="{C11C865B-C967-1641-9A8C-A3BCEEB4D6E9}">
      <dgm:prSet/>
      <dgm:spPr/>
      <dgm:t>
        <a:bodyPr/>
        <a:lstStyle/>
        <a:p>
          <a:endParaRPr lang="en-US"/>
        </a:p>
      </dgm:t>
    </dgm:pt>
    <dgm:pt modelId="{B318E705-69B5-EF40-959D-829F139D3C6C}" type="pres">
      <dgm:prSet presAssocID="{07D037C3-998E-407C-91C5-6930973B73A3}" presName="vert0" presStyleCnt="0">
        <dgm:presLayoutVars>
          <dgm:dir/>
          <dgm:animOne val="branch"/>
          <dgm:animLvl val="lvl"/>
        </dgm:presLayoutVars>
      </dgm:prSet>
      <dgm:spPr/>
    </dgm:pt>
    <dgm:pt modelId="{A0134723-907E-3045-BDEE-19346D69FA9C}" type="pres">
      <dgm:prSet presAssocID="{C77E0D5E-6AE1-497C-9EA3-F554896800C4}" presName="thickLine" presStyleLbl="alignNode1" presStyleIdx="0" presStyleCnt="8"/>
      <dgm:spPr/>
    </dgm:pt>
    <dgm:pt modelId="{1F035254-A6A0-A044-8BE7-479C22EC72EA}" type="pres">
      <dgm:prSet presAssocID="{C77E0D5E-6AE1-497C-9EA3-F554896800C4}" presName="horz1" presStyleCnt="0"/>
      <dgm:spPr/>
    </dgm:pt>
    <dgm:pt modelId="{4A33ACB7-943C-D244-9BA4-19DAD8B14515}" type="pres">
      <dgm:prSet presAssocID="{C77E0D5E-6AE1-497C-9EA3-F554896800C4}" presName="tx1" presStyleLbl="revTx" presStyleIdx="0" presStyleCnt="8"/>
      <dgm:spPr/>
    </dgm:pt>
    <dgm:pt modelId="{D9D5CE91-2FA0-B246-9252-910457F6C879}" type="pres">
      <dgm:prSet presAssocID="{C77E0D5E-6AE1-497C-9EA3-F554896800C4}" presName="vert1" presStyleCnt="0"/>
      <dgm:spPr/>
    </dgm:pt>
    <dgm:pt modelId="{91B7F606-C899-5E42-8426-4455B37096FE}" type="pres">
      <dgm:prSet presAssocID="{28AA30F0-B070-462E-9B75-94645B8C8613}" presName="thickLine" presStyleLbl="alignNode1" presStyleIdx="1" presStyleCnt="8"/>
      <dgm:spPr/>
    </dgm:pt>
    <dgm:pt modelId="{33F3B581-C8CA-8D4D-8F3F-9BA0D0521DCB}" type="pres">
      <dgm:prSet presAssocID="{28AA30F0-B070-462E-9B75-94645B8C8613}" presName="horz1" presStyleCnt="0"/>
      <dgm:spPr/>
    </dgm:pt>
    <dgm:pt modelId="{48E59966-FB23-FB4F-9621-E2B902F622C6}" type="pres">
      <dgm:prSet presAssocID="{28AA30F0-B070-462E-9B75-94645B8C8613}" presName="tx1" presStyleLbl="revTx" presStyleIdx="1" presStyleCnt="8"/>
      <dgm:spPr/>
    </dgm:pt>
    <dgm:pt modelId="{971C0B39-C9DA-8947-9A23-E65A562309E8}" type="pres">
      <dgm:prSet presAssocID="{28AA30F0-B070-462E-9B75-94645B8C8613}" presName="vert1" presStyleCnt="0"/>
      <dgm:spPr/>
    </dgm:pt>
    <dgm:pt modelId="{64A68B0A-5A9B-0944-8317-EB6BB8B2DE4F}" type="pres">
      <dgm:prSet presAssocID="{7593971B-4B8E-4045-8C81-031F2EB9F7B1}" presName="thickLine" presStyleLbl="alignNode1" presStyleIdx="2" presStyleCnt="8"/>
      <dgm:spPr/>
    </dgm:pt>
    <dgm:pt modelId="{679FA57C-F5FE-304C-B93C-0D49CFD3AD00}" type="pres">
      <dgm:prSet presAssocID="{7593971B-4B8E-4045-8C81-031F2EB9F7B1}" presName="horz1" presStyleCnt="0"/>
      <dgm:spPr/>
    </dgm:pt>
    <dgm:pt modelId="{5DD1471D-7181-4642-9561-6255085498B4}" type="pres">
      <dgm:prSet presAssocID="{7593971B-4B8E-4045-8C81-031F2EB9F7B1}" presName="tx1" presStyleLbl="revTx" presStyleIdx="2" presStyleCnt="8"/>
      <dgm:spPr/>
    </dgm:pt>
    <dgm:pt modelId="{D8F552DA-0116-C044-987B-5E612B4E7735}" type="pres">
      <dgm:prSet presAssocID="{7593971B-4B8E-4045-8C81-031F2EB9F7B1}" presName="vert1" presStyleCnt="0"/>
      <dgm:spPr/>
    </dgm:pt>
    <dgm:pt modelId="{CED94C42-CA05-8742-82E3-C04909F73E49}" type="pres">
      <dgm:prSet presAssocID="{C2849645-DB4C-4FDE-98D3-EE431DADF885}" presName="thickLine" presStyleLbl="alignNode1" presStyleIdx="3" presStyleCnt="8"/>
      <dgm:spPr/>
    </dgm:pt>
    <dgm:pt modelId="{3DCAA9FA-166A-AE40-AD61-2F307B9749C5}" type="pres">
      <dgm:prSet presAssocID="{C2849645-DB4C-4FDE-98D3-EE431DADF885}" presName="horz1" presStyleCnt="0"/>
      <dgm:spPr/>
    </dgm:pt>
    <dgm:pt modelId="{C2F1ABA4-F6DC-174F-B715-EE014DAA32BF}" type="pres">
      <dgm:prSet presAssocID="{C2849645-DB4C-4FDE-98D3-EE431DADF885}" presName="tx1" presStyleLbl="revTx" presStyleIdx="3" presStyleCnt="8"/>
      <dgm:spPr/>
    </dgm:pt>
    <dgm:pt modelId="{D9B66A1D-E299-AA49-8189-55F518E9A381}" type="pres">
      <dgm:prSet presAssocID="{C2849645-DB4C-4FDE-98D3-EE431DADF885}" presName="vert1" presStyleCnt="0"/>
      <dgm:spPr/>
    </dgm:pt>
    <dgm:pt modelId="{75BE40AA-7B75-FF4C-B14F-CA8188B6933B}" type="pres">
      <dgm:prSet presAssocID="{67BE4AD1-5EAE-5743-B4F1-5B590858654E}" presName="thickLine" presStyleLbl="alignNode1" presStyleIdx="4" presStyleCnt="8"/>
      <dgm:spPr/>
    </dgm:pt>
    <dgm:pt modelId="{B8825847-3B22-7241-B066-DCBA9F25451C}" type="pres">
      <dgm:prSet presAssocID="{67BE4AD1-5EAE-5743-B4F1-5B590858654E}" presName="horz1" presStyleCnt="0"/>
      <dgm:spPr/>
    </dgm:pt>
    <dgm:pt modelId="{2ADCD1F2-D9D0-9346-B373-897D7C8B0EE3}" type="pres">
      <dgm:prSet presAssocID="{67BE4AD1-5EAE-5743-B4F1-5B590858654E}" presName="tx1" presStyleLbl="revTx" presStyleIdx="4" presStyleCnt="8"/>
      <dgm:spPr/>
    </dgm:pt>
    <dgm:pt modelId="{C65F93F3-8DF5-4448-9FEC-D010A069CA1D}" type="pres">
      <dgm:prSet presAssocID="{67BE4AD1-5EAE-5743-B4F1-5B590858654E}" presName="vert1" presStyleCnt="0"/>
      <dgm:spPr/>
    </dgm:pt>
    <dgm:pt modelId="{ACE6EA4B-9957-CC4C-B31A-0A4F33E89912}" type="pres">
      <dgm:prSet presAssocID="{BD19A6C6-FDD2-42AA-8E35-4F9354C43928}" presName="thickLine" presStyleLbl="alignNode1" presStyleIdx="5" presStyleCnt="8"/>
      <dgm:spPr/>
    </dgm:pt>
    <dgm:pt modelId="{4CF4A4AB-ADA7-344B-A469-E3C03A634666}" type="pres">
      <dgm:prSet presAssocID="{BD19A6C6-FDD2-42AA-8E35-4F9354C43928}" presName="horz1" presStyleCnt="0"/>
      <dgm:spPr/>
    </dgm:pt>
    <dgm:pt modelId="{D58D63CF-DDF7-2F4A-8FC6-885001513967}" type="pres">
      <dgm:prSet presAssocID="{BD19A6C6-FDD2-42AA-8E35-4F9354C43928}" presName="tx1" presStyleLbl="revTx" presStyleIdx="5" presStyleCnt="8"/>
      <dgm:spPr/>
    </dgm:pt>
    <dgm:pt modelId="{A073EB19-9BB3-2642-B9ED-5FA6BF1F8381}" type="pres">
      <dgm:prSet presAssocID="{BD19A6C6-FDD2-42AA-8E35-4F9354C43928}" presName="vert1" presStyleCnt="0"/>
      <dgm:spPr/>
    </dgm:pt>
    <dgm:pt modelId="{9CDF5145-3AD1-FB49-88A3-002A9467BADC}" type="pres">
      <dgm:prSet presAssocID="{974A487A-2DFD-4EE7-AD57-77AF6C1A24F7}" presName="thickLine" presStyleLbl="alignNode1" presStyleIdx="6" presStyleCnt="8"/>
      <dgm:spPr/>
    </dgm:pt>
    <dgm:pt modelId="{C408B223-45A5-2446-B307-D2EAA4DACC45}" type="pres">
      <dgm:prSet presAssocID="{974A487A-2DFD-4EE7-AD57-77AF6C1A24F7}" presName="horz1" presStyleCnt="0"/>
      <dgm:spPr/>
    </dgm:pt>
    <dgm:pt modelId="{951AA05E-175C-424C-9D9E-8C996EA7D07E}" type="pres">
      <dgm:prSet presAssocID="{974A487A-2DFD-4EE7-AD57-77AF6C1A24F7}" presName="tx1" presStyleLbl="revTx" presStyleIdx="6" presStyleCnt="8"/>
      <dgm:spPr/>
    </dgm:pt>
    <dgm:pt modelId="{26A5B67C-69CF-1A42-ACE4-7E1D630DF3E4}" type="pres">
      <dgm:prSet presAssocID="{974A487A-2DFD-4EE7-AD57-77AF6C1A24F7}" presName="vert1" presStyleCnt="0"/>
      <dgm:spPr/>
    </dgm:pt>
    <dgm:pt modelId="{33C7E8B2-D99F-2E4D-B24C-29BFC78B2846}" type="pres">
      <dgm:prSet presAssocID="{C2FB302D-923D-4BFD-BD1D-DE03C274570F}" presName="thickLine" presStyleLbl="alignNode1" presStyleIdx="7" presStyleCnt="8"/>
      <dgm:spPr/>
    </dgm:pt>
    <dgm:pt modelId="{C5C0DABC-0FDB-534C-A2BB-A1A62EB70DEB}" type="pres">
      <dgm:prSet presAssocID="{C2FB302D-923D-4BFD-BD1D-DE03C274570F}" presName="horz1" presStyleCnt="0"/>
      <dgm:spPr/>
    </dgm:pt>
    <dgm:pt modelId="{B8662865-382F-A54D-B544-35231F60A38F}" type="pres">
      <dgm:prSet presAssocID="{C2FB302D-923D-4BFD-BD1D-DE03C274570F}" presName="tx1" presStyleLbl="revTx" presStyleIdx="7" presStyleCnt="8"/>
      <dgm:spPr/>
    </dgm:pt>
    <dgm:pt modelId="{D935DD60-8824-8941-859D-97CC540099E2}" type="pres">
      <dgm:prSet presAssocID="{C2FB302D-923D-4BFD-BD1D-DE03C274570F}" presName="vert1" presStyleCnt="0"/>
      <dgm:spPr/>
    </dgm:pt>
  </dgm:ptLst>
  <dgm:cxnLst>
    <dgm:cxn modelId="{FB8E3C19-0278-6B4D-AD09-DF10CE93C6A2}" type="presOf" srcId="{C2849645-DB4C-4FDE-98D3-EE431DADF885}" destId="{C2F1ABA4-F6DC-174F-B715-EE014DAA32BF}" srcOrd="0" destOrd="0" presId="urn:microsoft.com/office/officeart/2008/layout/LinedList"/>
    <dgm:cxn modelId="{6316381A-E1CC-A84A-B593-1F309F30131B}" type="presOf" srcId="{C2FB302D-923D-4BFD-BD1D-DE03C274570F}" destId="{B8662865-382F-A54D-B544-35231F60A38F}" srcOrd="0" destOrd="0" presId="urn:microsoft.com/office/officeart/2008/layout/LinedList"/>
    <dgm:cxn modelId="{49A06620-CC6E-4FEB-A225-B748A35A6737}" srcId="{07D037C3-998E-407C-91C5-6930973B73A3}" destId="{28AA30F0-B070-462E-9B75-94645B8C8613}" srcOrd="1" destOrd="0" parTransId="{C1343AFB-A2B2-4194-9C2F-F6F395AE6A5C}" sibTransId="{B291240E-2CB4-45E1-9924-329ADCC1789E}"/>
    <dgm:cxn modelId="{55BC7433-C425-4B7E-99FC-8AE8655F91F9}" srcId="{07D037C3-998E-407C-91C5-6930973B73A3}" destId="{C77E0D5E-6AE1-497C-9EA3-F554896800C4}" srcOrd="0" destOrd="0" parTransId="{3F3CADA8-36EE-40B1-AB48-45C7190B684C}" sibTransId="{CCEB0242-FE2F-4958-ADB4-F7393C551A77}"/>
    <dgm:cxn modelId="{ABA3C539-3CCE-4DE5-8766-80D055F7EA37}" srcId="{07D037C3-998E-407C-91C5-6930973B73A3}" destId="{7593971B-4B8E-4045-8C81-031F2EB9F7B1}" srcOrd="2" destOrd="0" parTransId="{928D2947-79C1-4261-BB57-93A9843871E2}" sibTransId="{ECEC8131-617A-448F-88A0-C707EDD61A22}"/>
    <dgm:cxn modelId="{AEBBB14C-B6C9-0146-8921-3419734E0F97}" type="presOf" srcId="{67BE4AD1-5EAE-5743-B4F1-5B590858654E}" destId="{2ADCD1F2-D9D0-9346-B373-897D7C8B0EE3}" srcOrd="0" destOrd="0" presId="urn:microsoft.com/office/officeart/2008/layout/LinedList"/>
    <dgm:cxn modelId="{C11C865B-C967-1641-9A8C-A3BCEEB4D6E9}" srcId="{07D037C3-998E-407C-91C5-6930973B73A3}" destId="{67BE4AD1-5EAE-5743-B4F1-5B590858654E}" srcOrd="4" destOrd="0" parTransId="{FB322769-60DA-9D43-9DB2-5DD97290804F}" sibTransId="{53A820F5-260E-D243-8751-C719B5C5CFF7}"/>
    <dgm:cxn modelId="{68625061-9B56-0543-94C9-57C352B27CC6}" type="presOf" srcId="{BD19A6C6-FDD2-42AA-8E35-4F9354C43928}" destId="{D58D63CF-DDF7-2F4A-8FC6-885001513967}" srcOrd="0" destOrd="0" presId="urn:microsoft.com/office/officeart/2008/layout/LinedList"/>
    <dgm:cxn modelId="{A4042A6A-F997-3744-9B3E-3D7AFD03A9E2}" type="presOf" srcId="{C77E0D5E-6AE1-497C-9EA3-F554896800C4}" destId="{4A33ACB7-943C-D244-9BA4-19DAD8B14515}" srcOrd="0" destOrd="0" presId="urn:microsoft.com/office/officeart/2008/layout/LinedList"/>
    <dgm:cxn modelId="{977EC371-5954-449A-A1CF-E7CF2D38B935}" srcId="{07D037C3-998E-407C-91C5-6930973B73A3}" destId="{974A487A-2DFD-4EE7-AD57-77AF6C1A24F7}" srcOrd="6" destOrd="0" parTransId="{EE2413E4-EDA2-4EE4-A3FD-CD6378038D63}" sibTransId="{4F7F15BA-100D-4B0A-979C-3A7329B67222}"/>
    <dgm:cxn modelId="{2F6EA47F-FE75-234A-9B71-D10DFB20C709}" type="presOf" srcId="{974A487A-2DFD-4EE7-AD57-77AF6C1A24F7}" destId="{951AA05E-175C-424C-9D9E-8C996EA7D07E}" srcOrd="0" destOrd="0" presId="urn:microsoft.com/office/officeart/2008/layout/LinedList"/>
    <dgm:cxn modelId="{0583538A-D9ED-A543-AFEB-439A4C338432}" type="presOf" srcId="{28AA30F0-B070-462E-9B75-94645B8C8613}" destId="{48E59966-FB23-FB4F-9621-E2B902F622C6}" srcOrd="0" destOrd="0" presId="urn:microsoft.com/office/officeart/2008/layout/LinedList"/>
    <dgm:cxn modelId="{4F8BCE9E-6DC7-49DC-B0A3-4B8B67712387}" srcId="{07D037C3-998E-407C-91C5-6930973B73A3}" destId="{BD19A6C6-FDD2-42AA-8E35-4F9354C43928}" srcOrd="5" destOrd="0" parTransId="{E6651ED8-6190-4166-AF57-BC8C65A316A2}" sibTransId="{031580E3-4D70-48BD-8A47-42C86C353D95}"/>
    <dgm:cxn modelId="{DF0F819F-71C2-41BD-B93E-1C70D3857762}" srcId="{07D037C3-998E-407C-91C5-6930973B73A3}" destId="{C2849645-DB4C-4FDE-98D3-EE431DADF885}" srcOrd="3" destOrd="0" parTransId="{58407BC5-029B-45FD-A960-4E0097481C4E}" sibTransId="{7F9FC45B-68B0-4B3E-B48F-3B0CE0FF2E68}"/>
    <dgm:cxn modelId="{F1EA85CA-298A-4253-842E-366142E79E8E}" srcId="{07D037C3-998E-407C-91C5-6930973B73A3}" destId="{C2FB302D-923D-4BFD-BD1D-DE03C274570F}" srcOrd="7" destOrd="0" parTransId="{18901F60-F5A0-46E3-8235-461F46C539C5}" sibTransId="{A437C1F4-8EDE-4ADD-B297-D5BC0C0D5027}"/>
    <dgm:cxn modelId="{BEFCECCA-E0A8-134D-BA37-6BD4FA12447F}" type="presOf" srcId="{7593971B-4B8E-4045-8C81-031F2EB9F7B1}" destId="{5DD1471D-7181-4642-9561-6255085498B4}" srcOrd="0" destOrd="0" presId="urn:microsoft.com/office/officeart/2008/layout/LinedList"/>
    <dgm:cxn modelId="{40AEA2E0-6745-D343-82BF-63C4FA9F0F4C}" type="presOf" srcId="{07D037C3-998E-407C-91C5-6930973B73A3}" destId="{B318E705-69B5-EF40-959D-829F139D3C6C}" srcOrd="0" destOrd="0" presId="urn:microsoft.com/office/officeart/2008/layout/LinedList"/>
    <dgm:cxn modelId="{479AD1B4-DB60-8E49-95D3-6EFCEDBD5141}" type="presParOf" srcId="{B318E705-69B5-EF40-959D-829F139D3C6C}" destId="{A0134723-907E-3045-BDEE-19346D69FA9C}" srcOrd="0" destOrd="0" presId="urn:microsoft.com/office/officeart/2008/layout/LinedList"/>
    <dgm:cxn modelId="{5A959A3D-0E0A-1245-A301-84F5C6677CC6}" type="presParOf" srcId="{B318E705-69B5-EF40-959D-829F139D3C6C}" destId="{1F035254-A6A0-A044-8BE7-479C22EC72EA}" srcOrd="1" destOrd="0" presId="urn:microsoft.com/office/officeart/2008/layout/LinedList"/>
    <dgm:cxn modelId="{4C077B31-9AB3-C046-9753-F239AAA1F080}" type="presParOf" srcId="{1F035254-A6A0-A044-8BE7-479C22EC72EA}" destId="{4A33ACB7-943C-D244-9BA4-19DAD8B14515}" srcOrd="0" destOrd="0" presId="urn:microsoft.com/office/officeart/2008/layout/LinedList"/>
    <dgm:cxn modelId="{3D4D35B3-76EC-CA45-9D9A-7906C1954DE1}" type="presParOf" srcId="{1F035254-A6A0-A044-8BE7-479C22EC72EA}" destId="{D9D5CE91-2FA0-B246-9252-910457F6C879}" srcOrd="1" destOrd="0" presId="urn:microsoft.com/office/officeart/2008/layout/LinedList"/>
    <dgm:cxn modelId="{B6CF7B19-80B2-5643-9CC6-FDAB81062F07}" type="presParOf" srcId="{B318E705-69B5-EF40-959D-829F139D3C6C}" destId="{91B7F606-C899-5E42-8426-4455B37096FE}" srcOrd="2" destOrd="0" presId="urn:microsoft.com/office/officeart/2008/layout/LinedList"/>
    <dgm:cxn modelId="{B277BF19-6807-7D43-B49E-DB76129AE820}" type="presParOf" srcId="{B318E705-69B5-EF40-959D-829F139D3C6C}" destId="{33F3B581-C8CA-8D4D-8F3F-9BA0D0521DCB}" srcOrd="3" destOrd="0" presId="urn:microsoft.com/office/officeart/2008/layout/LinedList"/>
    <dgm:cxn modelId="{B3D39CEA-2BE7-7E4E-84A8-595081805B8A}" type="presParOf" srcId="{33F3B581-C8CA-8D4D-8F3F-9BA0D0521DCB}" destId="{48E59966-FB23-FB4F-9621-E2B902F622C6}" srcOrd="0" destOrd="0" presId="urn:microsoft.com/office/officeart/2008/layout/LinedList"/>
    <dgm:cxn modelId="{63246B05-E0B6-B14C-9A35-8200A63549D2}" type="presParOf" srcId="{33F3B581-C8CA-8D4D-8F3F-9BA0D0521DCB}" destId="{971C0B39-C9DA-8947-9A23-E65A562309E8}" srcOrd="1" destOrd="0" presId="urn:microsoft.com/office/officeart/2008/layout/LinedList"/>
    <dgm:cxn modelId="{F4C18888-E6A2-D94B-B25A-7B0A806355FD}" type="presParOf" srcId="{B318E705-69B5-EF40-959D-829F139D3C6C}" destId="{64A68B0A-5A9B-0944-8317-EB6BB8B2DE4F}" srcOrd="4" destOrd="0" presId="urn:microsoft.com/office/officeart/2008/layout/LinedList"/>
    <dgm:cxn modelId="{53E3448A-3405-DF48-9388-3171BD684EDB}" type="presParOf" srcId="{B318E705-69B5-EF40-959D-829F139D3C6C}" destId="{679FA57C-F5FE-304C-B93C-0D49CFD3AD00}" srcOrd="5" destOrd="0" presId="urn:microsoft.com/office/officeart/2008/layout/LinedList"/>
    <dgm:cxn modelId="{F36A8199-60C3-724B-B71E-F6871230E90A}" type="presParOf" srcId="{679FA57C-F5FE-304C-B93C-0D49CFD3AD00}" destId="{5DD1471D-7181-4642-9561-6255085498B4}" srcOrd="0" destOrd="0" presId="urn:microsoft.com/office/officeart/2008/layout/LinedList"/>
    <dgm:cxn modelId="{E1A62E84-330C-574B-8BCC-91F3502A4C70}" type="presParOf" srcId="{679FA57C-F5FE-304C-B93C-0D49CFD3AD00}" destId="{D8F552DA-0116-C044-987B-5E612B4E7735}" srcOrd="1" destOrd="0" presId="urn:microsoft.com/office/officeart/2008/layout/LinedList"/>
    <dgm:cxn modelId="{FB8852DC-8F2E-B944-A06F-01E4DAEC6C54}" type="presParOf" srcId="{B318E705-69B5-EF40-959D-829F139D3C6C}" destId="{CED94C42-CA05-8742-82E3-C04909F73E49}" srcOrd="6" destOrd="0" presId="urn:microsoft.com/office/officeart/2008/layout/LinedList"/>
    <dgm:cxn modelId="{545E17D2-9F2F-CA47-94DE-CC1C649EADE4}" type="presParOf" srcId="{B318E705-69B5-EF40-959D-829F139D3C6C}" destId="{3DCAA9FA-166A-AE40-AD61-2F307B9749C5}" srcOrd="7" destOrd="0" presId="urn:microsoft.com/office/officeart/2008/layout/LinedList"/>
    <dgm:cxn modelId="{55FE4790-D67F-6C4C-8D5E-7720BFED152B}" type="presParOf" srcId="{3DCAA9FA-166A-AE40-AD61-2F307B9749C5}" destId="{C2F1ABA4-F6DC-174F-B715-EE014DAA32BF}" srcOrd="0" destOrd="0" presId="urn:microsoft.com/office/officeart/2008/layout/LinedList"/>
    <dgm:cxn modelId="{DF186957-FA78-0C4D-BCD5-4A3339796D9C}" type="presParOf" srcId="{3DCAA9FA-166A-AE40-AD61-2F307B9749C5}" destId="{D9B66A1D-E299-AA49-8189-55F518E9A381}" srcOrd="1" destOrd="0" presId="urn:microsoft.com/office/officeart/2008/layout/LinedList"/>
    <dgm:cxn modelId="{8D6B0B45-422E-F446-B74B-D976A643BBAE}" type="presParOf" srcId="{B318E705-69B5-EF40-959D-829F139D3C6C}" destId="{75BE40AA-7B75-FF4C-B14F-CA8188B6933B}" srcOrd="8" destOrd="0" presId="urn:microsoft.com/office/officeart/2008/layout/LinedList"/>
    <dgm:cxn modelId="{32CE8875-7D2C-2A45-AE35-11C6461C6EF9}" type="presParOf" srcId="{B318E705-69B5-EF40-959D-829F139D3C6C}" destId="{B8825847-3B22-7241-B066-DCBA9F25451C}" srcOrd="9" destOrd="0" presId="urn:microsoft.com/office/officeart/2008/layout/LinedList"/>
    <dgm:cxn modelId="{E51C5D63-82DB-8C48-ABDB-8C98EB2FCAD5}" type="presParOf" srcId="{B8825847-3B22-7241-B066-DCBA9F25451C}" destId="{2ADCD1F2-D9D0-9346-B373-897D7C8B0EE3}" srcOrd="0" destOrd="0" presId="urn:microsoft.com/office/officeart/2008/layout/LinedList"/>
    <dgm:cxn modelId="{B715FE50-BA8A-014C-8362-C9531BB26958}" type="presParOf" srcId="{B8825847-3B22-7241-B066-DCBA9F25451C}" destId="{C65F93F3-8DF5-4448-9FEC-D010A069CA1D}" srcOrd="1" destOrd="0" presId="urn:microsoft.com/office/officeart/2008/layout/LinedList"/>
    <dgm:cxn modelId="{A8F1EC73-81AC-384A-B0A1-6C0853BBAC38}" type="presParOf" srcId="{B318E705-69B5-EF40-959D-829F139D3C6C}" destId="{ACE6EA4B-9957-CC4C-B31A-0A4F33E89912}" srcOrd="10" destOrd="0" presId="urn:microsoft.com/office/officeart/2008/layout/LinedList"/>
    <dgm:cxn modelId="{108EB35F-B5A9-6440-A524-A7C188E64D99}" type="presParOf" srcId="{B318E705-69B5-EF40-959D-829F139D3C6C}" destId="{4CF4A4AB-ADA7-344B-A469-E3C03A634666}" srcOrd="11" destOrd="0" presId="urn:microsoft.com/office/officeart/2008/layout/LinedList"/>
    <dgm:cxn modelId="{14C77F71-95CA-3C4B-923D-32FD99D79F56}" type="presParOf" srcId="{4CF4A4AB-ADA7-344B-A469-E3C03A634666}" destId="{D58D63CF-DDF7-2F4A-8FC6-885001513967}" srcOrd="0" destOrd="0" presId="urn:microsoft.com/office/officeart/2008/layout/LinedList"/>
    <dgm:cxn modelId="{CDF85ACB-0537-644C-8731-5CEF214EF7DB}" type="presParOf" srcId="{4CF4A4AB-ADA7-344B-A469-E3C03A634666}" destId="{A073EB19-9BB3-2642-B9ED-5FA6BF1F8381}" srcOrd="1" destOrd="0" presId="urn:microsoft.com/office/officeart/2008/layout/LinedList"/>
    <dgm:cxn modelId="{ABC79D2E-F9DD-CA46-B6FC-245B952376BA}" type="presParOf" srcId="{B318E705-69B5-EF40-959D-829F139D3C6C}" destId="{9CDF5145-3AD1-FB49-88A3-002A9467BADC}" srcOrd="12" destOrd="0" presId="urn:microsoft.com/office/officeart/2008/layout/LinedList"/>
    <dgm:cxn modelId="{9BACD711-F717-FB45-812F-8B364B75195E}" type="presParOf" srcId="{B318E705-69B5-EF40-959D-829F139D3C6C}" destId="{C408B223-45A5-2446-B307-D2EAA4DACC45}" srcOrd="13" destOrd="0" presId="urn:microsoft.com/office/officeart/2008/layout/LinedList"/>
    <dgm:cxn modelId="{EEF3F89C-85F4-B84D-B61E-1EEC4C221379}" type="presParOf" srcId="{C408B223-45A5-2446-B307-D2EAA4DACC45}" destId="{951AA05E-175C-424C-9D9E-8C996EA7D07E}" srcOrd="0" destOrd="0" presId="urn:microsoft.com/office/officeart/2008/layout/LinedList"/>
    <dgm:cxn modelId="{1FE83B7D-276D-394D-A292-5982DA1872FA}" type="presParOf" srcId="{C408B223-45A5-2446-B307-D2EAA4DACC45}" destId="{26A5B67C-69CF-1A42-ACE4-7E1D630DF3E4}" srcOrd="1" destOrd="0" presId="urn:microsoft.com/office/officeart/2008/layout/LinedList"/>
    <dgm:cxn modelId="{3C526AD0-9CC6-304F-A6B5-E8ACAB36C8D2}" type="presParOf" srcId="{B318E705-69B5-EF40-959D-829F139D3C6C}" destId="{33C7E8B2-D99F-2E4D-B24C-29BFC78B2846}" srcOrd="14" destOrd="0" presId="urn:microsoft.com/office/officeart/2008/layout/LinedList"/>
    <dgm:cxn modelId="{DC64DD5F-61BA-F74C-AD29-A92BA980046D}" type="presParOf" srcId="{B318E705-69B5-EF40-959D-829F139D3C6C}" destId="{C5C0DABC-0FDB-534C-A2BB-A1A62EB70DEB}" srcOrd="15" destOrd="0" presId="urn:microsoft.com/office/officeart/2008/layout/LinedList"/>
    <dgm:cxn modelId="{E4258282-8212-BB46-B1BC-876A74D66630}" type="presParOf" srcId="{C5C0DABC-0FDB-534C-A2BB-A1A62EB70DEB}" destId="{B8662865-382F-A54D-B544-35231F60A38F}" srcOrd="0" destOrd="0" presId="urn:microsoft.com/office/officeart/2008/layout/LinedList"/>
    <dgm:cxn modelId="{67DE4EC5-D881-D54B-A37A-154B46B4D7D2}" type="presParOf" srcId="{C5C0DABC-0FDB-534C-A2BB-A1A62EB70DEB}" destId="{D935DD60-8824-8941-859D-97CC540099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222A5B-3251-DE47-AB98-CD5C72B1BC92}" type="doc">
      <dgm:prSet loTypeId="urn:microsoft.com/office/officeart/2005/8/layout/hierarchy4" loCatId="" qsTypeId="urn:microsoft.com/office/officeart/2005/8/quickstyle/3d3" qsCatId="3D" csTypeId="urn:microsoft.com/office/officeart/2005/8/colors/colorful1" csCatId="colorful" phldr="1"/>
      <dgm:spPr/>
      <dgm:t>
        <a:bodyPr/>
        <a:lstStyle/>
        <a:p>
          <a:endParaRPr lang="en-US"/>
        </a:p>
      </dgm:t>
    </dgm:pt>
    <dgm:pt modelId="{7945E19C-3E15-0F40-902D-C619C676C85D}">
      <dgm:prSet phldrT="[Text]"/>
      <dgm:spPr/>
      <dgm:t>
        <a:bodyPr/>
        <a:lstStyle/>
        <a:p>
          <a:r>
            <a:rPr lang="en-US" dirty="0" err="1"/>
            <a:t>面向任务的对话机器人</a:t>
          </a:r>
          <a:endParaRPr lang="en-US" dirty="0"/>
        </a:p>
      </dgm:t>
    </dgm:pt>
    <dgm:pt modelId="{0C890F11-8217-094E-BB22-E34B25C5B0B3}" type="parTrans" cxnId="{019EE7A1-7EDB-4E49-A5F8-DF75E75E2C72}">
      <dgm:prSet/>
      <dgm:spPr/>
      <dgm:t>
        <a:bodyPr/>
        <a:lstStyle/>
        <a:p>
          <a:endParaRPr lang="en-US"/>
        </a:p>
      </dgm:t>
    </dgm:pt>
    <dgm:pt modelId="{A6B1E38F-0B59-E348-9387-337F6AAB6ADB}" type="sibTrans" cxnId="{019EE7A1-7EDB-4E49-A5F8-DF75E75E2C72}">
      <dgm:prSet/>
      <dgm:spPr/>
      <dgm:t>
        <a:bodyPr/>
        <a:lstStyle/>
        <a:p>
          <a:endParaRPr lang="en-US"/>
        </a:p>
      </dgm:t>
    </dgm:pt>
    <dgm:pt modelId="{9388BE14-D872-AF4C-A4A7-21D9FEED694D}">
      <dgm:prSet phldrT="[Text]"/>
      <dgm:spPr/>
      <dgm:t>
        <a:bodyPr/>
        <a:lstStyle/>
        <a:p>
          <a:r>
            <a:rPr lang="en-US" dirty="0" err="1"/>
            <a:t>业务相关问题</a:t>
          </a:r>
          <a:endParaRPr lang="en-US" dirty="0"/>
        </a:p>
      </dgm:t>
    </dgm:pt>
    <dgm:pt modelId="{86CFD44A-D16D-D94A-AAA8-C149E633C27F}" type="parTrans" cxnId="{BD76DA58-D73B-6B47-A604-05347E2E159D}">
      <dgm:prSet/>
      <dgm:spPr/>
      <dgm:t>
        <a:bodyPr/>
        <a:lstStyle/>
        <a:p>
          <a:endParaRPr lang="en-US"/>
        </a:p>
      </dgm:t>
    </dgm:pt>
    <dgm:pt modelId="{3B6D6B48-CD41-8D44-ABB0-E83D6AA5315B}" type="sibTrans" cxnId="{BD76DA58-D73B-6B47-A604-05347E2E159D}">
      <dgm:prSet/>
      <dgm:spPr/>
      <dgm:t>
        <a:bodyPr/>
        <a:lstStyle/>
        <a:p>
          <a:endParaRPr lang="en-US"/>
        </a:p>
      </dgm:t>
    </dgm:pt>
    <dgm:pt modelId="{64E99461-7FB8-1544-BC4E-EC10B6512D23}">
      <dgm:prSet phldrT="[Text]"/>
      <dgm:spPr/>
      <dgm:t>
        <a:bodyPr/>
        <a:lstStyle/>
        <a:p>
          <a:r>
            <a:rPr lang="en-US" dirty="0" err="1"/>
            <a:t>意图识别</a:t>
          </a:r>
          <a:endParaRPr lang="en-US" dirty="0"/>
        </a:p>
      </dgm:t>
    </dgm:pt>
    <dgm:pt modelId="{02884491-2BCB-8A40-9E7D-04DADEFD3FCD}" type="parTrans" cxnId="{DDAADCFE-6EF6-B143-A0CA-AFCE01906089}">
      <dgm:prSet/>
      <dgm:spPr/>
      <dgm:t>
        <a:bodyPr/>
        <a:lstStyle/>
        <a:p>
          <a:endParaRPr lang="en-US"/>
        </a:p>
      </dgm:t>
    </dgm:pt>
    <dgm:pt modelId="{BF5F65A8-1BE4-B84D-98CC-61F86666B6F4}" type="sibTrans" cxnId="{DDAADCFE-6EF6-B143-A0CA-AFCE01906089}">
      <dgm:prSet/>
      <dgm:spPr/>
      <dgm:t>
        <a:bodyPr/>
        <a:lstStyle/>
        <a:p>
          <a:endParaRPr lang="en-US"/>
        </a:p>
      </dgm:t>
    </dgm:pt>
    <dgm:pt modelId="{3DAC4997-A349-604C-90AB-7E00F11602A0}">
      <dgm:prSet phldrT="[Text]"/>
      <dgm:spPr/>
      <dgm:t>
        <a:bodyPr/>
        <a:lstStyle/>
        <a:p>
          <a:r>
            <a:rPr lang="en-US" dirty="0" err="1"/>
            <a:t>语义相似度判断</a:t>
          </a:r>
          <a:endParaRPr lang="en-US" dirty="0"/>
        </a:p>
      </dgm:t>
    </dgm:pt>
    <dgm:pt modelId="{1AB46721-D2B4-0D4D-8FD9-6CE97AFDE536}" type="parTrans" cxnId="{931B8444-2FF9-CB40-BA70-96BA3CA35806}">
      <dgm:prSet/>
      <dgm:spPr/>
      <dgm:t>
        <a:bodyPr/>
        <a:lstStyle/>
        <a:p>
          <a:endParaRPr lang="en-US"/>
        </a:p>
      </dgm:t>
    </dgm:pt>
    <dgm:pt modelId="{D084E94B-6F1D-304F-A86E-456F7903125E}" type="sibTrans" cxnId="{931B8444-2FF9-CB40-BA70-96BA3CA35806}">
      <dgm:prSet/>
      <dgm:spPr/>
      <dgm:t>
        <a:bodyPr/>
        <a:lstStyle/>
        <a:p>
          <a:endParaRPr lang="en-US"/>
        </a:p>
      </dgm:t>
    </dgm:pt>
    <dgm:pt modelId="{9B1BECCA-FD83-6A46-A577-56785C801DE3}">
      <dgm:prSet phldrT="[Text]"/>
      <dgm:spPr/>
      <dgm:t>
        <a:bodyPr/>
        <a:lstStyle/>
        <a:p>
          <a:r>
            <a:rPr lang="en-US" dirty="0" err="1"/>
            <a:t>基于爬虫的开防御问题</a:t>
          </a:r>
          <a:endParaRPr lang="en-US" dirty="0"/>
        </a:p>
      </dgm:t>
    </dgm:pt>
    <dgm:pt modelId="{033D0A7B-EFCF-B549-9079-B4107C707422}" type="parTrans" cxnId="{D410B18D-46F4-374E-B1A1-6C963DC7F2E6}">
      <dgm:prSet/>
      <dgm:spPr/>
      <dgm:t>
        <a:bodyPr/>
        <a:lstStyle/>
        <a:p>
          <a:endParaRPr lang="en-US"/>
        </a:p>
      </dgm:t>
    </dgm:pt>
    <dgm:pt modelId="{8280AE80-35D1-4041-B6D1-FE6AAAB1F234}" type="sibTrans" cxnId="{D410B18D-46F4-374E-B1A1-6C963DC7F2E6}">
      <dgm:prSet/>
      <dgm:spPr/>
      <dgm:t>
        <a:bodyPr/>
        <a:lstStyle/>
        <a:p>
          <a:endParaRPr lang="en-US"/>
        </a:p>
      </dgm:t>
    </dgm:pt>
    <dgm:pt modelId="{17201590-112B-1E4B-9DDB-24E7DCD303D5}">
      <dgm:prSet phldrT="[Text]"/>
      <dgm:spPr/>
      <dgm:t>
        <a:bodyPr/>
        <a:lstStyle/>
        <a:p>
          <a:r>
            <a:rPr lang="en-US" dirty="0" err="1"/>
            <a:t>爬虫技术</a:t>
          </a:r>
          <a:endParaRPr lang="en-US" dirty="0"/>
        </a:p>
      </dgm:t>
    </dgm:pt>
    <dgm:pt modelId="{DACC7EB5-6EC6-6648-A688-54BE90F48ED2}" type="parTrans" cxnId="{9D721BD7-38C6-8B4A-8FAE-DF9133FBEEC3}">
      <dgm:prSet/>
      <dgm:spPr/>
      <dgm:t>
        <a:bodyPr/>
        <a:lstStyle/>
        <a:p>
          <a:endParaRPr lang="en-US"/>
        </a:p>
      </dgm:t>
    </dgm:pt>
    <dgm:pt modelId="{67792C24-89C4-1943-879B-C377AE2E42C6}" type="sibTrans" cxnId="{9D721BD7-38C6-8B4A-8FAE-DF9133FBEEC3}">
      <dgm:prSet/>
      <dgm:spPr/>
      <dgm:t>
        <a:bodyPr/>
        <a:lstStyle/>
        <a:p>
          <a:endParaRPr lang="en-US"/>
        </a:p>
      </dgm:t>
    </dgm:pt>
    <dgm:pt modelId="{A0EEF003-A536-FE41-8881-ABB1DB170136}">
      <dgm:prSet/>
      <dgm:spPr/>
      <dgm:t>
        <a:bodyPr/>
        <a:lstStyle/>
        <a:p>
          <a:r>
            <a:rPr lang="en-US" dirty="0" err="1"/>
            <a:t>相关问题的自动生成</a:t>
          </a:r>
          <a:endParaRPr lang="en-US" dirty="0"/>
        </a:p>
      </dgm:t>
    </dgm:pt>
    <dgm:pt modelId="{A1716EED-97F2-4448-BDF6-D6CE6B2FEB3A}" type="parTrans" cxnId="{41FFB047-B539-304D-B4B2-1DF73F97A90C}">
      <dgm:prSet/>
      <dgm:spPr/>
      <dgm:t>
        <a:bodyPr/>
        <a:lstStyle/>
        <a:p>
          <a:endParaRPr lang="en-US"/>
        </a:p>
      </dgm:t>
    </dgm:pt>
    <dgm:pt modelId="{CE5F3B62-7AA5-A049-82A2-2D86EB59BDDF}" type="sibTrans" cxnId="{41FFB047-B539-304D-B4B2-1DF73F97A90C}">
      <dgm:prSet/>
      <dgm:spPr/>
      <dgm:t>
        <a:bodyPr/>
        <a:lstStyle/>
        <a:p>
          <a:endParaRPr lang="en-US"/>
        </a:p>
      </dgm:t>
    </dgm:pt>
    <dgm:pt modelId="{36001A59-C9E6-734E-8EAC-2D811C4E32BC}">
      <dgm:prSet/>
      <dgm:spPr/>
      <dgm:t>
        <a:bodyPr/>
        <a:lstStyle/>
        <a:p>
          <a:r>
            <a:rPr lang="en-US" dirty="0" err="1"/>
            <a:t>布尔搜索</a:t>
          </a:r>
          <a:endParaRPr lang="en-US" dirty="0"/>
        </a:p>
      </dgm:t>
    </dgm:pt>
    <dgm:pt modelId="{A596C1C3-7F18-EE4D-8B9C-18BDC11C56E8}" type="parTrans" cxnId="{28E1889C-D636-BC41-A752-FD58FC441876}">
      <dgm:prSet/>
      <dgm:spPr/>
      <dgm:t>
        <a:bodyPr/>
        <a:lstStyle/>
        <a:p>
          <a:endParaRPr lang="en-US"/>
        </a:p>
      </dgm:t>
    </dgm:pt>
    <dgm:pt modelId="{36BB5229-982B-5D45-99AC-C68AE8D14AB9}" type="sibTrans" cxnId="{28E1889C-D636-BC41-A752-FD58FC441876}">
      <dgm:prSet/>
      <dgm:spPr/>
      <dgm:t>
        <a:bodyPr/>
        <a:lstStyle/>
        <a:p>
          <a:endParaRPr lang="en-US"/>
        </a:p>
      </dgm:t>
    </dgm:pt>
    <dgm:pt modelId="{407A1F9A-4C67-9B4B-B304-0D107D9F2347}">
      <dgm:prSet/>
      <dgm:spPr/>
      <dgm:t>
        <a:bodyPr/>
        <a:lstStyle/>
        <a:p>
          <a:r>
            <a:rPr lang="en-US" dirty="0" err="1"/>
            <a:t>语义相似度判断</a:t>
          </a:r>
          <a:endParaRPr lang="en-US" dirty="0"/>
        </a:p>
      </dgm:t>
    </dgm:pt>
    <dgm:pt modelId="{719AB2FD-EBDC-8840-BB65-B5F9CF1BCC5F}" type="parTrans" cxnId="{C2ACD03F-3E59-284F-9222-D836777822EB}">
      <dgm:prSet/>
      <dgm:spPr/>
      <dgm:t>
        <a:bodyPr/>
        <a:lstStyle/>
        <a:p>
          <a:endParaRPr lang="en-US"/>
        </a:p>
      </dgm:t>
    </dgm:pt>
    <dgm:pt modelId="{1B00D5F8-730B-2A40-B6FF-03363D6D81E0}" type="sibTrans" cxnId="{C2ACD03F-3E59-284F-9222-D836777822EB}">
      <dgm:prSet/>
      <dgm:spPr/>
      <dgm:t>
        <a:bodyPr/>
        <a:lstStyle/>
        <a:p>
          <a:endParaRPr lang="en-US"/>
        </a:p>
      </dgm:t>
    </dgm:pt>
    <dgm:pt modelId="{3954B2E2-1CCC-EB4F-AFA4-5C13FEFBD97B}">
      <dgm:prSet/>
      <dgm:spPr/>
      <dgm:t>
        <a:bodyPr/>
        <a:lstStyle/>
        <a:p>
          <a:r>
            <a:rPr lang="en-US" dirty="0" err="1"/>
            <a:t>基于语法树与词向量的句子生成</a:t>
          </a:r>
          <a:endParaRPr lang="en-US" dirty="0"/>
        </a:p>
      </dgm:t>
    </dgm:pt>
    <dgm:pt modelId="{3FC1FF84-C385-2C41-B5E7-A6E4EE576938}" type="parTrans" cxnId="{6BA02DD1-C872-0240-88D3-F334CF29C531}">
      <dgm:prSet/>
      <dgm:spPr/>
      <dgm:t>
        <a:bodyPr/>
        <a:lstStyle/>
        <a:p>
          <a:endParaRPr lang="en-US"/>
        </a:p>
      </dgm:t>
    </dgm:pt>
    <dgm:pt modelId="{11C4C142-CE49-1745-AF99-AB6C04FCB7B7}" type="sibTrans" cxnId="{6BA02DD1-C872-0240-88D3-F334CF29C531}">
      <dgm:prSet/>
      <dgm:spPr/>
      <dgm:t>
        <a:bodyPr/>
        <a:lstStyle/>
        <a:p>
          <a:endParaRPr lang="en-US"/>
        </a:p>
      </dgm:t>
    </dgm:pt>
    <dgm:pt modelId="{91FB1127-94CD-934C-B77B-9733C849625E}" type="pres">
      <dgm:prSet presAssocID="{52222A5B-3251-DE47-AB98-CD5C72B1BC92}" presName="Name0" presStyleCnt="0">
        <dgm:presLayoutVars>
          <dgm:chPref val="1"/>
          <dgm:dir/>
          <dgm:animOne val="branch"/>
          <dgm:animLvl val="lvl"/>
          <dgm:resizeHandles/>
        </dgm:presLayoutVars>
      </dgm:prSet>
      <dgm:spPr/>
    </dgm:pt>
    <dgm:pt modelId="{F9B28346-A8AD-2F46-956B-88F16B3265A0}" type="pres">
      <dgm:prSet presAssocID="{7945E19C-3E15-0F40-902D-C619C676C85D}" presName="vertOne" presStyleCnt="0"/>
      <dgm:spPr/>
    </dgm:pt>
    <dgm:pt modelId="{FF7DC402-6649-7247-A94E-760DF91C2289}" type="pres">
      <dgm:prSet presAssocID="{7945E19C-3E15-0F40-902D-C619C676C85D}" presName="txOne" presStyleLbl="node0" presStyleIdx="0" presStyleCnt="1">
        <dgm:presLayoutVars>
          <dgm:chPref val="3"/>
        </dgm:presLayoutVars>
      </dgm:prSet>
      <dgm:spPr/>
    </dgm:pt>
    <dgm:pt modelId="{88226B4C-5B33-5443-ACD7-293B40FFA132}" type="pres">
      <dgm:prSet presAssocID="{7945E19C-3E15-0F40-902D-C619C676C85D}" presName="parTransOne" presStyleCnt="0"/>
      <dgm:spPr/>
    </dgm:pt>
    <dgm:pt modelId="{BC524640-24BD-6946-AF0C-974590F7BAF2}" type="pres">
      <dgm:prSet presAssocID="{7945E19C-3E15-0F40-902D-C619C676C85D}" presName="horzOne" presStyleCnt="0"/>
      <dgm:spPr/>
    </dgm:pt>
    <dgm:pt modelId="{948950A8-63F9-A44A-B6A7-D39812C32CEE}" type="pres">
      <dgm:prSet presAssocID="{9388BE14-D872-AF4C-A4A7-21D9FEED694D}" presName="vertTwo" presStyleCnt="0"/>
      <dgm:spPr/>
    </dgm:pt>
    <dgm:pt modelId="{78A582C5-35AB-3D43-B0AC-0F9DF6530B7E}" type="pres">
      <dgm:prSet presAssocID="{9388BE14-D872-AF4C-A4A7-21D9FEED694D}" presName="txTwo" presStyleLbl="node2" presStyleIdx="0" presStyleCnt="3">
        <dgm:presLayoutVars>
          <dgm:chPref val="3"/>
        </dgm:presLayoutVars>
      </dgm:prSet>
      <dgm:spPr/>
    </dgm:pt>
    <dgm:pt modelId="{9B30B97E-A50B-904E-BB1C-13BD7E0AC99D}" type="pres">
      <dgm:prSet presAssocID="{9388BE14-D872-AF4C-A4A7-21D9FEED694D}" presName="parTransTwo" presStyleCnt="0"/>
      <dgm:spPr/>
    </dgm:pt>
    <dgm:pt modelId="{7ACB3056-BF16-044F-B24E-6BF7FC91EA85}" type="pres">
      <dgm:prSet presAssocID="{9388BE14-D872-AF4C-A4A7-21D9FEED694D}" presName="horzTwo" presStyleCnt="0"/>
      <dgm:spPr/>
    </dgm:pt>
    <dgm:pt modelId="{D3BD26A3-50FF-9347-A289-B9C0BC461FF2}" type="pres">
      <dgm:prSet presAssocID="{64E99461-7FB8-1544-BC4E-EC10B6512D23}" presName="vertThree" presStyleCnt="0"/>
      <dgm:spPr/>
    </dgm:pt>
    <dgm:pt modelId="{B9D4DBA6-AAA4-C047-82C3-06E05AA65E23}" type="pres">
      <dgm:prSet presAssocID="{64E99461-7FB8-1544-BC4E-EC10B6512D23}" presName="txThree" presStyleLbl="node3" presStyleIdx="0" presStyleCnt="6">
        <dgm:presLayoutVars>
          <dgm:chPref val="3"/>
        </dgm:presLayoutVars>
      </dgm:prSet>
      <dgm:spPr/>
    </dgm:pt>
    <dgm:pt modelId="{CD575728-95D7-2344-8FAE-63C2B2900541}" type="pres">
      <dgm:prSet presAssocID="{64E99461-7FB8-1544-BC4E-EC10B6512D23}" presName="horzThree" presStyleCnt="0"/>
      <dgm:spPr/>
    </dgm:pt>
    <dgm:pt modelId="{B9FA476D-DEC4-AC44-A803-C28CCDAB4DB5}" type="pres">
      <dgm:prSet presAssocID="{BF5F65A8-1BE4-B84D-98CC-61F86666B6F4}" presName="sibSpaceThree" presStyleCnt="0"/>
      <dgm:spPr/>
    </dgm:pt>
    <dgm:pt modelId="{7698226D-76C3-7A44-949C-C87A564F7E9F}" type="pres">
      <dgm:prSet presAssocID="{3DAC4997-A349-604C-90AB-7E00F11602A0}" presName="vertThree" presStyleCnt="0"/>
      <dgm:spPr/>
    </dgm:pt>
    <dgm:pt modelId="{C435F7BA-0BFC-9A4C-9E32-E24B3BBF05D4}" type="pres">
      <dgm:prSet presAssocID="{3DAC4997-A349-604C-90AB-7E00F11602A0}" presName="txThree" presStyleLbl="node3" presStyleIdx="1" presStyleCnt="6">
        <dgm:presLayoutVars>
          <dgm:chPref val="3"/>
        </dgm:presLayoutVars>
      </dgm:prSet>
      <dgm:spPr/>
    </dgm:pt>
    <dgm:pt modelId="{90D90008-687D-E84B-8D8E-38B779625CE5}" type="pres">
      <dgm:prSet presAssocID="{3DAC4997-A349-604C-90AB-7E00F11602A0}" presName="horzThree" presStyleCnt="0"/>
      <dgm:spPr/>
    </dgm:pt>
    <dgm:pt modelId="{3C9EE201-CF0A-AF4C-AC5A-21D50DB91DDC}" type="pres">
      <dgm:prSet presAssocID="{D084E94B-6F1D-304F-A86E-456F7903125E}" presName="sibSpaceThree" presStyleCnt="0"/>
      <dgm:spPr/>
    </dgm:pt>
    <dgm:pt modelId="{1042F26E-D468-C84D-9206-D984514B6D58}" type="pres">
      <dgm:prSet presAssocID="{36001A59-C9E6-734E-8EAC-2D811C4E32BC}" presName="vertThree" presStyleCnt="0"/>
      <dgm:spPr/>
    </dgm:pt>
    <dgm:pt modelId="{FACA219C-E58E-3F44-85A9-E9A36DB2DF1F}" type="pres">
      <dgm:prSet presAssocID="{36001A59-C9E6-734E-8EAC-2D811C4E32BC}" presName="txThree" presStyleLbl="node3" presStyleIdx="2" presStyleCnt="6">
        <dgm:presLayoutVars>
          <dgm:chPref val="3"/>
        </dgm:presLayoutVars>
      </dgm:prSet>
      <dgm:spPr/>
    </dgm:pt>
    <dgm:pt modelId="{2C32A7AD-0985-B246-9626-F29E435DB0C1}" type="pres">
      <dgm:prSet presAssocID="{36001A59-C9E6-734E-8EAC-2D811C4E32BC}" presName="horzThree" presStyleCnt="0"/>
      <dgm:spPr/>
    </dgm:pt>
    <dgm:pt modelId="{90E2F186-0362-B24D-A41A-28E196FBFEE3}" type="pres">
      <dgm:prSet presAssocID="{3B6D6B48-CD41-8D44-ABB0-E83D6AA5315B}" presName="sibSpaceTwo" presStyleCnt="0"/>
      <dgm:spPr/>
    </dgm:pt>
    <dgm:pt modelId="{35533EFB-C732-FC45-AB6D-0FF834FF6455}" type="pres">
      <dgm:prSet presAssocID="{9B1BECCA-FD83-6A46-A577-56785C801DE3}" presName="vertTwo" presStyleCnt="0"/>
      <dgm:spPr/>
    </dgm:pt>
    <dgm:pt modelId="{03B17456-FEC4-984E-AC65-D6B005739B28}" type="pres">
      <dgm:prSet presAssocID="{9B1BECCA-FD83-6A46-A577-56785C801DE3}" presName="txTwo" presStyleLbl="node2" presStyleIdx="1" presStyleCnt="3">
        <dgm:presLayoutVars>
          <dgm:chPref val="3"/>
        </dgm:presLayoutVars>
      </dgm:prSet>
      <dgm:spPr/>
    </dgm:pt>
    <dgm:pt modelId="{6D4E40C5-0B33-7C4E-9AB2-B6732F63F0E9}" type="pres">
      <dgm:prSet presAssocID="{9B1BECCA-FD83-6A46-A577-56785C801DE3}" presName="parTransTwo" presStyleCnt="0"/>
      <dgm:spPr/>
    </dgm:pt>
    <dgm:pt modelId="{DA7EF990-FBEB-B44F-A82B-873DD37E052C}" type="pres">
      <dgm:prSet presAssocID="{9B1BECCA-FD83-6A46-A577-56785C801DE3}" presName="horzTwo" presStyleCnt="0"/>
      <dgm:spPr/>
    </dgm:pt>
    <dgm:pt modelId="{578717AA-915C-5B4E-92AC-9CE93CDCF0F1}" type="pres">
      <dgm:prSet presAssocID="{17201590-112B-1E4B-9DDB-24E7DCD303D5}" presName="vertThree" presStyleCnt="0"/>
      <dgm:spPr/>
    </dgm:pt>
    <dgm:pt modelId="{3D84BB78-ABBB-8347-A993-AE4943B9677C}" type="pres">
      <dgm:prSet presAssocID="{17201590-112B-1E4B-9DDB-24E7DCD303D5}" presName="txThree" presStyleLbl="node3" presStyleIdx="3" presStyleCnt="6">
        <dgm:presLayoutVars>
          <dgm:chPref val="3"/>
        </dgm:presLayoutVars>
      </dgm:prSet>
      <dgm:spPr/>
    </dgm:pt>
    <dgm:pt modelId="{FE7C3F10-AF75-D048-B61C-92009D7B3036}" type="pres">
      <dgm:prSet presAssocID="{17201590-112B-1E4B-9DDB-24E7DCD303D5}" presName="horzThree" presStyleCnt="0"/>
      <dgm:spPr/>
    </dgm:pt>
    <dgm:pt modelId="{4D00330B-F48C-1448-93BE-40CEE8015AB2}" type="pres">
      <dgm:prSet presAssocID="{67792C24-89C4-1943-879B-C377AE2E42C6}" presName="sibSpaceThree" presStyleCnt="0"/>
      <dgm:spPr/>
    </dgm:pt>
    <dgm:pt modelId="{329C6928-2AC1-D54C-AFAB-6BB093F3FE30}" type="pres">
      <dgm:prSet presAssocID="{407A1F9A-4C67-9B4B-B304-0D107D9F2347}" presName="vertThree" presStyleCnt="0"/>
      <dgm:spPr/>
    </dgm:pt>
    <dgm:pt modelId="{69AB91CF-30B8-B84D-9B83-DB89432731D1}" type="pres">
      <dgm:prSet presAssocID="{407A1F9A-4C67-9B4B-B304-0D107D9F2347}" presName="txThree" presStyleLbl="node3" presStyleIdx="4" presStyleCnt="6">
        <dgm:presLayoutVars>
          <dgm:chPref val="3"/>
        </dgm:presLayoutVars>
      </dgm:prSet>
      <dgm:spPr/>
    </dgm:pt>
    <dgm:pt modelId="{FE78A0A3-D3DE-2142-A078-11E1ECEB6BD8}" type="pres">
      <dgm:prSet presAssocID="{407A1F9A-4C67-9B4B-B304-0D107D9F2347}" presName="horzThree" presStyleCnt="0"/>
      <dgm:spPr/>
    </dgm:pt>
    <dgm:pt modelId="{517E5D1F-FF1B-E649-82F7-D2258E505154}" type="pres">
      <dgm:prSet presAssocID="{8280AE80-35D1-4041-B6D1-FE6AAAB1F234}" presName="sibSpaceTwo" presStyleCnt="0"/>
      <dgm:spPr/>
    </dgm:pt>
    <dgm:pt modelId="{76FBB86F-B2D7-CD41-AC7F-41CF3AA3D097}" type="pres">
      <dgm:prSet presAssocID="{A0EEF003-A536-FE41-8881-ABB1DB170136}" presName="vertTwo" presStyleCnt="0"/>
      <dgm:spPr/>
    </dgm:pt>
    <dgm:pt modelId="{24D3E2A3-7096-6A49-BA4F-3FA6204A833E}" type="pres">
      <dgm:prSet presAssocID="{A0EEF003-A536-FE41-8881-ABB1DB170136}" presName="txTwo" presStyleLbl="node2" presStyleIdx="2" presStyleCnt="3">
        <dgm:presLayoutVars>
          <dgm:chPref val="3"/>
        </dgm:presLayoutVars>
      </dgm:prSet>
      <dgm:spPr/>
    </dgm:pt>
    <dgm:pt modelId="{9F85CE17-BB95-4E4B-94B3-0A0A834DE13C}" type="pres">
      <dgm:prSet presAssocID="{A0EEF003-A536-FE41-8881-ABB1DB170136}" presName="parTransTwo" presStyleCnt="0"/>
      <dgm:spPr/>
    </dgm:pt>
    <dgm:pt modelId="{11A01D10-16D9-3A4F-A4B5-E88ED80F18C9}" type="pres">
      <dgm:prSet presAssocID="{A0EEF003-A536-FE41-8881-ABB1DB170136}" presName="horzTwo" presStyleCnt="0"/>
      <dgm:spPr/>
    </dgm:pt>
    <dgm:pt modelId="{7E6A605A-C3BC-2640-AA48-4B0EE5B7B2B5}" type="pres">
      <dgm:prSet presAssocID="{3954B2E2-1CCC-EB4F-AFA4-5C13FEFBD97B}" presName="vertThree" presStyleCnt="0"/>
      <dgm:spPr/>
    </dgm:pt>
    <dgm:pt modelId="{B9D98986-403E-C141-8DA7-6A40221934D0}" type="pres">
      <dgm:prSet presAssocID="{3954B2E2-1CCC-EB4F-AFA4-5C13FEFBD97B}" presName="txThree" presStyleLbl="node3" presStyleIdx="5" presStyleCnt="6">
        <dgm:presLayoutVars>
          <dgm:chPref val="3"/>
        </dgm:presLayoutVars>
      </dgm:prSet>
      <dgm:spPr/>
    </dgm:pt>
    <dgm:pt modelId="{4D70BF3E-7479-3B4C-90C6-FBB9D00A1FDA}" type="pres">
      <dgm:prSet presAssocID="{3954B2E2-1CCC-EB4F-AFA4-5C13FEFBD97B}" presName="horzThree" presStyleCnt="0"/>
      <dgm:spPr/>
    </dgm:pt>
  </dgm:ptLst>
  <dgm:cxnLst>
    <dgm:cxn modelId="{331E430D-6B60-0248-B626-E0C8DDDE8B63}" type="presOf" srcId="{17201590-112B-1E4B-9DDB-24E7DCD303D5}" destId="{3D84BB78-ABBB-8347-A993-AE4943B9677C}" srcOrd="0" destOrd="0" presId="urn:microsoft.com/office/officeart/2005/8/layout/hierarchy4"/>
    <dgm:cxn modelId="{CE266416-E72E-CC4B-B952-352584C41CC2}" type="presOf" srcId="{64E99461-7FB8-1544-BC4E-EC10B6512D23}" destId="{B9D4DBA6-AAA4-C047-82C3-06E05AA65E23}" srcOrd="0" destOrd="0" presId="urn:microsoft.com/office/officeart/2005/8/layout/hierarchy4"/>
    <dgm:cxn modelId="{B580AB1B-04F7-9D41-949C-8332426F2E86}" type="presOf" srcId="{407A1F9A-4C67-9B4B-B304-0D107D9F2347}" destId="{69AB91CF-30B8-B84D-9B83-DB89432731D1}" srcOrd="0" destOrd="0" presId="urn:microsoft.com/office/officeart/2005/8/layout/hierarchy4"/>
    <dgm:cxn modelId="{EC2E2333-C25C-BE42-A814-957F3ED6F490}" type="presOf" srcId="{7945E19C-3E15-0F40-902D-C619C676C85D}" destId="{FF7DC402-6649-7247-A94E-760DF91C2289}" srcOrd="0" destOrd="0" presId="urn:microsoft.com/office/officeart/2005/8/layout/hierarchy4"/>
    <dgm:cxn modelId="{C2ACD03F-3E59-284F-9222-D836777822EB}" srcId="{9B1BECCA-FD83-6A46-A577-56785C801DE3}" destId="{407A1F9A-4C67-9B4B-B304-0D107D9F2347}" srcOrd="1" destOrd="0" parTransId="{719AB2FD-EBDC-8840-BB65-B5F9CF1BCC5F}" sibTransId="{1B00D5F8-730B-2A40-B6FF-03363D6D81E0}"/>
    <dgm:cxn modelId="{931B8444-2FF9-CB40-BA70-96BA3CA35806}" srcId="{9388BE14-D872-AF4C-A4A7-21D9FEED694D}" destId="{3DAC4997-A349-604C-90AB-7E00F11602A0}" srcOrd="1" destOrd="0" parTransId="{1AB46721-D2B4-0D4D-8FD9-6CE97AFDE536}" sibTransId="{D084E94B-6F1D-304F-A86E-456F7903125E}"/>
    <dgm:cxn modelId="{41FFB047-B539-304D-B4B2-1DF73F97A90C}" srcId="{7945E19C-3E15-0F40-902D-C619C676C85D}" destId="{A0EEF003-A536-FE41-8881-ABB1DB170136}" srcOrd="2" destOrd="0" parTransId="{A1716EED-97F2-4448-BDF6-D6CE6B2FEB3A}" sibTransId="{CE5F3B62-7AA5-A049-82A2-2D86EB59BDDF}"/>
    <dgm:cxn modelId="{A07B7F49-80DA-DB4A-93C1-29C5D1783099}" type="presOf" srcId="{A0EEF003-A536-FE41-8881-ABB1DB170136}" destId="{24D3E2A3-7096-6A49-BA4F-3FA6204A833E}" srcOrd="0" destOrd="0" presId="urn:microsoft.com/office/officeart/2005/8/layout/hierarchy4"/>
    <dgm:cxn modelId="{CD35A356-99E4-E441-A47C-0B80026915B9}" type="presOf" srcId="{36001A59-C9E6-734E-8EAC-2D811C4E32BC}" destId="{FACA219C-E58E-3F44-85A9-E9A36DB2DF1F}" srcOrd="0" destOrd="0" presId="urn:microsoft.com/office/officeart/2005/8/layout/hierarchy4"/>
    <dgm:cxn modelId="{BD76DA58-D73B-6B47-A604-05347E2E159D}" srcId="{7945E19C-3E15-0F40-902D-C619C676C85D}" destId="{9388BE14-D872-AF4C-A4A7-21D9FEED694D}" srcOrd="0" destOrd="0" parTransId="{86CFD44A-D16D-D94A-AAA8-C149E633C27F}" sibTransId="{3B6D6B48-CD41-8D44-ABB0-E83D6AA5315B}"/>
    <dgm:cxn modelId="{D0E3736F-DC41-954E-800F-EEA84DDE6BBD}" type="presOf" srcId="{52222A5B-3251-DE47-AB98-CD5C72B1BC92}" destId="{91FB1127-94CD-934C-B77B-9733C849625E}" srcOrd="0" destOrd="0" presId="urn:microsoft.com/office/officeart/2005/8/layout/hierarchy4"/>
    <dgm:cxn modelId="{35E4F888-DDBE-0D4D-A5D0-C498C8CE4059}" type="presOf" srcId="{3DAC4997-A349-604C-90AB-7E00F11602A0}" destId="{C435F7BA-0BFC-9A4C-9E32-E24B3BBF05D4}" srcOrd="0" destOrd="0" presId="urn:microsoft.com/office/officeart/2005/8/layout/hierarchy4"/>
    <dgm:cxn modelId="{D410B18D-46F4-374E-B1A1-6C963DC7F2E6}" srcId="{7945E19C-3E15-0F40-902D-C619C676C85D}" destId="{9B1BECCA-FD83-6A46-A577-56785C801DE3}" srcOrd="1" destOrd="0" parTransId="{033D0A7B-EFCF-B549-9079-B4107C707422}" sibTransId="{8280AE80-35D1-4041-B6D1-FE6AAAB1F234}"/>
    <dgm:cxn modelId="{0DA27A90-11D0-1E47-AC38-C7EE13DF804A}" type="presOf" srcId="{9B1BECCA-FD83-6A46-A577-56785C801DE3}" destId="{03B17456-FEC4-984E-AC65-D6B005739B28}" srcOrd="0" destOrd="0" presId="urn:microsoft.com/office/officeart/2005/8/layout/hierarchy4"/>
    <dgm:cxn modelId="{28E1889C-D636-BC41-A752-FD58FC441876}" srcId="{9388BE14-D872-AF4C-A4A7-21D9FEED694D}" destId="{36001A59-C9E6-734E-8EAC-2D811C4E32BC}" srcOrd="2" destOrd="0" parTransId="{A596C1C3-7F18-EE4D-8B9C-18BDC11C56E8}" sibTransId="{36BB5229-982B-5D45-99AC-C68AE8D14AB9}"/>
    <dgm:cxn modelId="{019EE7A1-7EDB-4E49-A5F8-DF75E75E2C72}" srcId="{52222A5B-3251-DE47-AB98-CD5C72B1BC92}" destId="{7945E19C-3E15-0F40-902D-C619C676C85D}" srcOrd="0" destOrd="0" parTransId="{0C890F11-8217-094E-BB22-E34B25C5B0B3}" sibTransId="{A6B1E38F-0B59-E348-9387-337F6AAB6ADB}"/>
    <dgm:cxn modelId="{2E7FA6BC-ACE2-7847-A6C2-B209474A1EC6}" type="presOf" srcId="{9388BE14-D872-AF4C-A4A7-21D9FEED694D}" destId="{78A582C5-35AB-3D43-B0AC-0F9DF6530B7E}" srcOrd="0" destOrd="0" presId="urn:microsoft.com/office/officeart/2005/8/layout/hierarchy4"/>
    <dgm:cxn modelId="{6BA02DD1-C872-0240-88D3-F334CF29C531}" srcId="{A0EEF003-A536-FE41-8881-ABB1DB170136}" destId="{3954B2E2-1CCC-EB4F-AFA4-5C13FEFBD97B}" srcOrd="0" destOrd="0" parTransId="{3FC1FF84-C385-2C41-B5E7-A6E4EE576938}" sibTransId="{11C4C142-CE49-1745-AF99-AB6C04FCB7B7}"/>
    <dgm:cxn modelId="{9D721BD7-38C6-8B4A-8FAE-DF9133FBEEC3}" srcId="{9B1BECCA-FD83-6A46-A577-56785C801DE3}" destId="{17201590-112B-1E4B-9DDB-24E7DCD303D5}" srcOrd="0" destOrd="0" parTransId="{DACC7EB5-6EC6-6648-A688-54BE90F48ED2}" sibTransId="{67792C24-89C4-1943-879B-C377AE2E42C6}"/>
    <dgm:cxn modelId="{989D4AEB-38AE-1A42-9B49-07C90959B642}" type="presOf" srcId="{3954B2E2-1CCC-EB4F-AFA4-5C13FEFBD97B}" destId="{B9D98986-403E-C141-8DA7-6A40221934D0}" srcOrd="0" destOrd="0" presId="urn:microsoft.com/office/officeart/2005/8/layout/hierarchy4"/>
    <dgm:cxn modelId="{DDAADCFE-6EF6-B143-A0CA-AFCE01906089}" srcId="{9388BE14-D872-AF4C-A4A7-21D9FEED694D}" destId="{64E99461-7FB8-1544-BC4E-EC10B6512D23}" srcOrd="0" destOrd="0" parTransId="{02884491-2BCB-8A40-9E7D-04DADEFD3FCD}" sibTransId="{BF5F65A8-1BE4-B84D-98CC-61F86666B6F4}"/>
    <dgm:cxn modelId="{5DE97CA6-1AD5-BE4E-8471-51E82E63E337}" type="presParOf" srcId="{91FB1127-94CD-934C-B77B-9733C849625E}" destId="{F9B28346-A8AD-2F46-956B-88F16B3265A0}" srcOrd="0" destOrd="0" presId="urn:microsoft.com/office/officeart/2005/8/layout/hierarchy4"/>
    <dgm:cxn modelId="{946B73BF-BD21-414A-8E7B-9C646461719A}" type="presParOf" srcId="{F9B28346-A8AD-2F46-956B-88F16B3265A0}" destId="{FF7DC402-6649-7247-A94E-760DF91C2289}" srcOrd="0" destOrd="0" presId="urn:microsoft.com/office/officeart/2005/8/layout/hierarchy4"/>
    <dgm:cxn modelId="{5FCDEFEE-1D45-3E4C-AD74-5325DDCA5FA9}" type="presParOf" srcId="{F9B28346-A8AD-2F46-956B-88F16B3265A0}" destId="{88226B4C-5B33-5443-ACD7-293B40FFA132}" srcOrd="1" destOrd="0" presId="urn:microsoft.com/office/officeart/2005/8/layout/hierarchy4"/>
    <dgm:cxn modelId="{AC748C02-0CBD-1B4C-BA64-6CDE61CDC7A3}" type="presParOf" srcId="{F9B28346-A8AD-2F46-956B-88F16B3265A0}" destId="{BC524640-24BD-6946-AF0C-974590F7BAF2}" srcOrd="2" destOrd="0" presId="urn:microsoft.com/office/officeart/2005/8/layout/hierarchy4"/>
    <dgm:cxn modelId="{AF601EA3-C11B-2B43-AB0F-78833BF8D77D}" type="presParOf" srcId="{BC524640-24BD-6946-AF0C-974590F7BAF2}" destId="{948950A8-63F9-A44A-B6A7-D39812C32CEE}" srcOrd="0" destOrd="0" presId="urn:microsoft.com/office/officeart/2005/8/layout/hierarchy4"/>
    <dgm:cxn modelId="{135106A4-D8CA-C945-89DC-74AD53D82C3C}" type="presParOf" srcId="{948950A8-63F9-A44A-B6A7-D39812C32CEE}" destId="{78A582C5-35AB-3D43-B0AC-0F9DF6530B7E}" srcOrd="0" destOrd="0" presId="urn:microsoft.com/office/officeart/2005/8/layout/hierarchy4"/>
    <dgm:cxn modelId="{BACDBDE6-1B92-6442-9766-F2155B71D708}" type="presParOf" srcId="{948950A8-63F9-A44A-B6A7-D39812C32CEE}" destId="{9B30B97E-A50B-904E-BB1C-13BD7E0AC99D}" srcOrd="1" destOrd="0" presId="urn:microsoft.com/office/officeart/2005/8/layout/hierarchy4"/>
    <dgm:cxn modelId="{6705472D-A926-BB48-945D-52EBA7AB636F}" type="presParOf" srcId="{948950A8-63F9-A44A-B6A7-D39812C32CEE}" destId="{7ACB3056-BF16-044F-B24E-6BF7FC91EA85}" srcOrd="2" destOrd="0" presId="urn:microsoft.com/office/officeart/2005/8/layout/hierarchy4"/>
    <dgm:cxn modelId="{40D4F504-0AA8-3748-A820-D04C8FEAC559}" type="presParOf" srcId="{7ACB3056-BF16-044F-B24E-6BF7FC91EA85}" destId="{D3BD26A3-50FF-9347-A289-B9C0BC461FF2}" srcOrd="0" destOrd="0" presId="urn:microsoft.com/office/officeart/2005/8/layout/hierarchy4"/>
    <dgm:cxn modelId="{568FB9EF-BD25-8F48-B72A-FC9333AB6B3D}" type="presParOf" srcId="{D3BD26A3-50FF-9347-A289-B9C0BC461FF2}" destId="{B9D4DBA6-AAA4-C047-82C3-06E05AA65E23}" srcOrd="0" destOrd="0" presId="urn:microsoft.com/office/officeart/2005/8/layout/hierarchy4"/>
    <dgm:cxn modelId="{CEFA8E68-C2C2-1B4E-BB67-5786A507CEDF}" type="presParOf" srcId="{D3BD26A3-50FF-9347-A289-B9C0BC461FF2}" destId="{CD575728-95D7-2344-8FAE-63C2B2900541}" srcOrd="1" destOrd="0" presId="urn:microsoft.com/office/officeart/2005/8/layout/hierarchy4"/>
    <dgm:cxn modelId="{E3041969-C36B-6549-AEF3-E04184D59E0D}" type="presParOf" srcId="{7ACB3056-BF16-044F-B24E-6BF7FC91EA85}" destId="{B9FA476D-DEC4-AC44-A803-C28CCDAB4DB5}" srcOrd="1" destOrd="0" presId="urn:microsoft.com/office/officeart/2005/8/layout/hierarchy4"/>
    <dgm:cxn modelId="{ED516092-3BF2-E549-88C0-B811EF2CDA1B}" type="presParOf" srcId="{7ACB3056-BF16-044F-B24E-6BF7FC91EA85}" destId="{7698226D-76C3-7A44-949C-C87A564F7E9F}" srcOrd="2" destOrd="0" presId="urn:microsoft.com/office/officeart/2005/8/layout/hierarchy4"/>
    <dgm:cxn modelId="{5A534003-C947-DF43-9AEF-D3A1382DC856}" type="presParOf" srcId="{7698226D-76C3-7A44-949C-C87A564F7E9F}" destId="{C435F7BA-0BFC-9A4C-9E32-E24B3BBF05D4}" srcOrd="0" destOrd="0" presId="urn:microsoft.com/office/officeart/2005/8/layout/hierarchy4"/>
    <dgm:cxn modelId="{CB5FF056-A4C4-014A-8406-D72F20175207}" type="presParOf" srcId="{7698226D-76C3-7A44-949C-C87A564F7E9F}" destId="{90D90008-687D-E84B-8D8E-38B779625CE5}" srcOrd="1" destOrd="0" presId="urn:microsoft.com/office/officeart/2005/8/layout/hierarchy4"/>
    <dgm:cxn modelId="{305312F7-A43E-7E4F-89D9-8B77DF4FA210}" type="presParOf" srcId="{7ACB3056-BF16-044F-B24E-6BF7FC91EA85}" destId="{3C9EE201-CF0A-AF4C-AC5A-21D50DB91DDC}" srcOrd="3" destOrd="0" presId="urn:microsoft.com/office/officeart/2005/8/layout/hierarchy4"/>
    <dgm:cxn modelId="{F1115A60-EC81-1E42-A4D9-ED024EF6751D}" type="presParOf" srcId="{7ACB3056-BF16-044F-B24E-6BF7FC91EA85}" destId="{1042F26E-D468-C84D-9206-D984514B6D58}" srcOrd="4" destOrd="0" presId="urn:microsoft.com/office/officeart/2005/8/layout/hierarchy4"/>
    <dgm:cxn modelId="{A2337B04-4034-9F4E-BFCA-46BD7BC98260}" type="presParOf" srcId="{1042F26E-D468-C84D-9206-D984514B6D58}" destId="{FACA219C-E58E-3F44-85A9-E9A36DB2DF1F}" srcOrd="0" destOrd="0" presId="urn:microsoft.com/office/officeart/2005/8/layout/hierarchy4"/>
    <dgm:cxn modelId="{DF2F3515-0250-6945-B639-D5D139442182}" type="presParOf" srcId="{1042F26E-D468-C84D-9206-D984514B6D58}" destId="{2C32A7AD-0985-B246-9626-F29E435DB0C1}" srcOrd="1" destOrd="0" presId="urn:microsoft.com/office/officeart/2005/8/layout/hierarchy4"/>
    <dgm:cxn modelId="{3CA808B1-F72C-A043-B73A-537AA63AE54C}" type="presParOf" srcId="{BC524640-24BD-6946-AF0C-974590F7BAF2}" destId="{90E2F186-0362-B24D-A41A-28E196FBFEE3}" srcOrd="1" destOrd="0" presId="urn:microsoft.com/office/officeart/2005/8/layout/hierarchy4"/>
    <dgm:cxn modelId="{22AF54C5-7FA6-FE4D-853A-47D3356A1216}" type="presParOf" srcId="{BC524640-24BD-6946-AF0C-974590F7BAF2}" destId="{35533EFB-C732-FC45-AB6D-0FF834FF6455}" srcOrd="2" destOrd="0" presId="urn:microsoft.com/office/officeart/2005/8/layout/hierarchy4"/>
    <dgm:cxn modelId="{38671ED3-12BA-974E-A205-B2011F4E616B}" type="presParOf" srcId="{35533EFB-C732-FC45-AB6D-0FF834FF6455}" destId="{03B17456-FEC4-984E-AC65-D6B005739B28}" srcOrd="0" destOrd="0" presId="urn:microsoft.com/office/officeart/2005/8/layout/hierarchy4"/>
    <dgm:cxn modelId="{7850B68D-022B-B244-89A1-A6E77BC83F77}" type="presParOf" srcId="{35533EFB-C732-FC45-AB6D-0FF834FF6455}" destId="{6D4E40C5-0B33-7C4E-9AB2-B6732F63F0E9}" srcOrd="1" destOrd="0" presId="urn:microsoft.com/office/officeart/2005/8/layout/hierarchy4"/>
    <dgm:cxn modelId="{1DE74228-6A74-BA45-8F04-E7A2C8BC6EB5}" type="presParOf" srcId="{35533EFB-C732-FC45-AB6D-0FF834FF6455}" destId="{DA7EF990-FBEB-B44F-A82B-873DD37E052C}" srcOrd="2" destOrd="0" presId="urn:microsoft.com/office/officeart/2005/8/layout/hierarchy4"/>
    <dgm:cxn modelId="{41857624-E741-8A44-BD7D-C2BF8ABD36F0}" type="presParOf" srcId="{DA7EF990-FBEB-B44F-A82B-873DD37E052C}" destId="{578717AA-915C-5B4E-92AC-9CE93CDCF0F1}" srcOrd="0" destOrd="0" presId="urn:microsoft.com/office/officeart/2005/8/layout/hierarchy4"/>
    <dgm:cxn modelId="{6D789B00-4C41-8340-B667-4121DF9EC600}" type="presParOf" srcId="{578717AA-915C-5B4E-92AC-9CE93CDCF0F1}" destId="{3D84BB78-ABBB-8347-A993-AE4943B9677C}" srcOrd="0" destOrd="0" presId="urn:microsoft.com/office/officeart/2005/8/layout/hierarchy4"/>
    <dgm:cxn modelId="{D8F9B3E6-E0E4-FE44-AECA-95FA62502AA5}" type="presParOf" srcId="{578717AA-915C-5B4E-92AC-9CE93CDCF0F1}" destId="{FE7C3F10-AF75-D048-B61C-92009D7B3036}" srcOrd="1" destOrd="0" presId="urn:microsoft.com/office/officeart/2005/8/layout/hierarchy4"/>
    <dgm:cxn modelId="{72B1BD94-8556-0A4F-A788-54D6A72E0F3D}" type="presParOf" srcId="{DA7EF990-FBEB-B44F-A82B-873DD37E052C}" destId="{4D00330B-F48C-1448-93BE-40CEE8015AB2}" srcOrd="1" destOrd="0" presId="urn:microsoft.com/office/officeart/2005/8/layout/hierarchy4"/>
    <dgm:cxn modelId="{77F74CE0-2C90-C748-8D2A-63991D509FF8}" type="presParOf" srcId="{DA7EF990-FBEB-B44F-A82B-873DD37E052C}" destId="{329C6928-2AC1-D54C-AFAB-6BB093F3FE30}" srcOrd="2" destOrd="0" presId="urn:microsoft.com/office/officeart/2005/8/layout/hierarchy4"/>
    <dgm:cxn modelId="{F810DA16-8412-484F-BF98-DCF14BE62851}" type="presParOf" srcId="{329C6928-2AC1-D54C-AFAB-6BB093F3FE30}" destId="{69AB91CF-30B8-B84D-9B83-DB89432731D1}" srcOrd="0" destOrd="0" presId="urn:microsoft.com/office/officeart/2005/8/layout/hierarchy4"/>
    <dgm:cxn modelId="{F42C16DA-5795-F84A-BE69-0E0CA6DB0A25}" type="presParOf" srcId="{329C6928-2AC1-D54C-AFAB-6BB093F3FE30}" destId="{FE78A0A3-D3DE-2142-A078-11E1ECEB6BD8}" srcOrd="1" destOrd="0" presId="urn:microsoft.com/office/officeart/2005/8/layout/hierarchy4"/>
    <dgm:cxn modelId="{3EB2A8A4-FB79-AE40-8E60-262B4F6ED490}" type="presParOf" srcId="{BC524640-24BD-6946-AF0C-974590F7BAF2}" destId="{517E5D1F-FF1B-E649-82F7-D2258E505154}" srcOrd="3" destOrd="0" presId="urn:microsoft.com/office/officeart/2005/8/layout/hierarchy4"/>
    <dgm:cxn modelId="{86E1E3A6-DD39-8341-AC95-D8D3F8020027}" type="presParOf" srcId="{BC524640-24BD-6946-AF0C-974590F7BAF2}" destId="{76FBB86F-B2D7-CD41-AC7F-41CF3AA3D097}" srcOrd="4" destOrd="0" presId="urn:microsoft.com/office/officeart/2005/8/layout/hierarchy4"/>
    <dgm:cxn modelId="{D7685550-26C5-2742-81C5-8D1BD7B9BB20}" type="presParOf" srcId="{76FBB86F-B2D7-CD41-AC7F-41CF3AA3D097}" destId="{24D3E2A3-7096-6A49-BA4F-3FA6204A833E}" srcOrd="0" destOrd="0" presId="urn:microsoft.com/office/officeart/2005/8/layout/hierarchy4"/>
    <dgm:cxn modelId="{1A01F923-E147-844C-95BB-330205FB96C0}" type="presParOf" srcId="{76FBB86F-B2D7-CD41-AC7F-41CF3AA3D097}" destId="{9F85CE17-BB95-4E4B-94B3-0A0A834DE13C}" srcOrd="1" destOrd="0" presId="urn:microsoft.com/office/officeart/2005/8/layout/hierarchy4"/>
    <dgm:cxn modelId="{E5A4BF33-6B0F-5141-BEEE-188071B29775}" type="presParOf" srcId="{76FBB86F-B2D7-CD41-AC7F-41CF3AA3D097}" destId="{11A01D10-16D9-3A4F-A4B5-E88ED80F18C9}" srcOrd="2" destOrd="0" presId="urn:microsoft.com/office/officeart/2005/8/layout/hierarchy4"/>
    <dgm:cxn modelId="{6E49B099-E966-0847-AFC8-265BAF289377}" type="presParOf" srcId="{11A01D10-16D9-3A4F-A4B5-E88ED80F18C9}" destId="{7E6A605A-C3BC-2640-AA48-4B0EE5B7B2B5}" srcOrd="0" destOrd="0" presId="urn:microsoft.com/office/officeart/2005/8/layout/hierarchy4"/>
    <dgm:cxn modelId="{36E2A0BF-E52B-5342-B505-4CFD7E617757}" type="presParOf" srcId="{7E6A605A-C3BC-2640-AA48-4B0EE5B7B2B5}" destId="{B9D98986-403E-C141-8DA7-6A40221934D0}" srcOrd="0" destOrd="0" presId="urn:microsoft.com/office/officeart/2005/8/layout/hierarchy4"/>
    <dgm:cxn modelId="{46B30CBA-8717-F54A-B4CA-121EF2973185}" type="presParOf" srcId="{7E6A605A-C3BC-2640-AA48-4B0EE5B7B2B5}" destId="{4D70BF3E-7479-3B4C-90C6-FBB9D00A1FD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D4993527-BA85-2C4F-A02C-2BD64B57FBF0}" type="doc">
      <dgm:prSet loTypeId="urn:microsoft.com/office/officeart/2005/8/layout/vList6" loCatId="" qsTypeId="urn:microsoft.com/office/officeart/2005/8/quickstyle/simple1" qsCatId="simple" csTypeId="urn:microsoft.com/office/officeart/2005/8/colors/colorful3" csCatId="colorful" phldr="1"/>
      <dgm:spPr/>
      <dgm:t>
        <a:bodyPr/>
        <a:lstStyle/>
        <a:p>
          <a:endParaRPr lang="en-US"/>
        </a:p>
      </dgm:t>
    </dgm:pt>
    <dgm:pt modelId="{C974E4BA-BF2C-2F45-AC96-3879EA427AA7}">
      <dgm:prSet phldrT="[Text]"/>
      <dgm:spPr/>
      <dgm:t>
        <a:bodyPr/>
        <a:lstStyle/>
        <a:p>
          <a:r>
            <a:rPr lang="en-US" dirty="0" err="1"/>
            <a:t>意图识别</a:t>
          </a:r>
          <a:endParaRPr lang="en-US" dirty="0"/>
        </a:p>
      </dgm:t>
    </dgm:pt>
    <dgm:pt modelId="{2C8E6DE7-E171-6242-9286-00842EE15258}" type="parTrans" cxnId="{511C4BBF-1940-E548-AEF7-E3B798E72F9C}">
      <dgm:prSet/>
      <dgm:spPr/>
      <dgm:t>
        <a:bodyPr/>
        <a:lstStyle/>
        <a:p>
          <a:endParaRPr lang="en-US"/>
        </a:p>
      </dgm:t>
    </dgm:pt>
    <dgm:pt modelId="{5874C713-3D49-3F4B-A678-49315E47A1C2}" type="sibTrans" cxnId="{511C4BBF-1940-E548-AEF7-E3B798E72F9C}">
      <dgm:prSet/>
      <dgm:spPr/>
      <dgm:t>
        <a:bodyPr/>
        <a:lstStyle/>
        <a:p>
          <a:endParaRPr lang="en-US"/>
        </a:p>
      </dgm:t>
    </dgm:pt>
    <dgm:pt modelId="{5FAD56A6-3B3D-9446-83DD-BBB459972305}">
      <dgm:prSet phldrT="[Text]" custT="1"/>
      <dgm:spPr/>
      <dgm:t>
        <a:bodyPr/>
        <a:lstStyle/>
        <a:p>
          <a:r>
            <a:rPr lang="en-US" sz="1050" dirty="0" err="1"/>
            <a:t>用户输入的问答</a:t>
          </a:r>
          <a:r>
            <a:rPr lang="zh-CN" altLang="en-US" sz="1050" dirty="0"/>
            <a:t>，首先经过该判断，判断是否为业务相关的问题，如果不是业务相关的问题，则调用爬虫，在互联网上查询答案，若找不到答案，则生成建议的问题</a:t>
          </a:r>
          <a:endParaRPr lang="en-US" sz="1050" dirty="0"/>
        </a:p>
      </dgm:t>
    </dgm:pt>
    <dgm:pt modelId="{B93118E5-1BC7-3A47-95DB-153B8C370350}" type="parTrans" cxnId="{65795305-0E9C-A64B-B0F2-137F023973E3}">
      <dgm:prSet/>
      <dgm:spPr/>
      <dgm:t>
        <a:bodyPr/>
        <a:lstStyle/>
        <a:p>
          <a:endParaRPr lang="en-US"/>
        </a:p>
      </dgm:t>
    </dgm:pt>
    <dgm:pt modelId="{7A4E07A0-8C59-D444-8417-C9B99FA3CBA6}" type="sibTrans" cxnId="{65795305-0E9C-A64B-B0F2-137F023973E3}">
      <dgm:prSet/>
      <dgm:spPr/>
      <dgm:t>
        <a:bodyPr/>
        <a:lstStyle/>
        <a:p>
          <a:endParaRPr lang="en-US"/>
        </a:p>
      </dgm:t>
    </dgm:pt>
    <dgm:pt modelId="{D855583B-A213-7740-B6CE-8B1DF669B387}">
      <dgm:prSet phldrT="[Text]"/>
      <dgm:spPr/>
      <dgm:t>
        <a:bodyPr/>
        <a:lstStyle/>
        <a:p>
          <a:r>
            <a:rPr lang="en-US" dirty="0" err="1"/>
            <a:t>语义相似度判断</a:t>
          </a:r>
          <a:endParaRPr lang="en-US" dirty="0"/>
        </a:p>
      </dgm:t>
    </dgm:pt>
    <dgm:pt modelId="{2EC2BE1F-C8D2-254A-86B4-86B36C7EE9AE}" type="parTrans" cxnId="{605A6CED-FD63-FD41-8A87-7505B2FC4C37}">
      <dgm:prSet/>
      <dgm:spPr/>
      <dgm:t>
        <a:bodyPr/>
        <a:lstStyle/>
        <a:p>
          <a:endParaRPr lang="en-US"/>
        </a:p>
      </dgm:t>
    </dgm:pt>
    <dgm:pt modelId="{C5D054A8-A5EC-5A4E-94BF-AA60916BBDD7}" type="sibTrans" cxnId="{605A6CED-FD63-FD41-8A87-7505B2FC4C37}">
      <dgm:prSet/>
      <dgm:spPr/>
      <dgm:t>
        <a:bodyPr/>
        <a:lstStyle/>
        <a:p>
          <a:endParaRPr lang="en-US"/>
        </a:p>
      </dgm:t>
    </dgm:pt>
    <dgm:pt modelId="{E73F45AE-F5D4-5B41-A98E-28EF05246C6F}">
      <dgm:prSet phldrT="[Text]"/>
      <dgm:spPr/>
      <dgm:t>
        <a:bodyPr/>
        <a:lstStyle/>
        <a:p>
          <a:r>
            <a:rPr lang="en-US" dirty="0" err="1"/>
            <a:t>如果判断输入的句子属于某个无监督聚类之后的类别</a:t>
          </a:r>
          <a:r>
            <a:rPr lang="zh-CN" altLang="en-US" dirty="0"/>
            <a:t>，则需要将这个类别中的每个句子的向量与输入的句子的向量进行对比，快速找到最相似</a:t>
          </a:r>
          <a:r>
            <a:rPr lang="en-US" altLang="zh-CN" dirty="0"/>
            <a:t>top10</a:t>
          </a:r>
          <a:r>
            <a:rPr lang="zh-CN" altLang="en-US" dirty="0"/>
            <a:t>个句子</a:t>
          </a:r>
          <a:endParaRPr lang="en-US" dirty="0"/>
        </a:p>
      </dgm:t>
    </dgm:pt>
    <dgm:pt modelId="{CEF5CDA2-B0DC-1E45-ACAB-CE4710073121}" type="parTrans" cxnId="{FC3D91B4-131D-B44A-AF6B-AE5BE09E1893}">
      <dgm:prSet/>
      <dgm:spPr/>
      <dgm:t>
        <a:bodyPr/>
        <a:lstStyle/>
        <a:p>
          <a:endParaRPr lang="en-US"/>
        </a:p>
      </dgm:t>
    </dgm:pt>
    <dgm:pt modelId="{DFD7AB39-06A6-EF42-927E-A728A70D9F0E}" type="sibTrans" cxnId="{FC3D91B4-131D-B44A-AF6B-AE5BE09E1893}">
      <dgm:prSet/>
      <dgm:spPr/>
      <dgm:t>
        <a:bodyPr/>
        <a:lstStyle/>
        <a:p>
          <a:endParaRPr lang="en-US"/>
        </a:p>
      </dgm:t>
    </dgm:pt>
    <dgm:pt modelId="{F7D7C5A6-A98F-6947-9469-50377F5873D9}">
      <dgm:prSet phldrT="[Text]"/>
      <dgm:spPr/>
      <dgm:t>
        <a:bodyPr/>
        <a:lstStyle/>
        <a:p>
          <a:r>
            <a:rPr lang="en-US" dirty="0" err="1"/>
            <a:t>布尔搜索</a:t>
          </a:r>
          <a:endParaRPr lang="en-US" dirty="0"/>
        </a:p>
      </dgm:t>
    </dgm:pt>
    <dgm:pt modelId="{2A214415-6053-044F-ACBD-CA81F4AC8388}" type="parTrans" cxnId="{91EF68D8-C400-7347-B85C-04F295CB598F}">
      <dgm:prSet/>
      <dgm:spPr/>
      <dgm:t>
        <a:bodyPr/>
        <a:lstStyle/>
        <a:p>
          <a:endParaRPr lang="en-US"/>
        </a:p>
      </dgm:t>
    </dgm:pt>
    <dgm:pt modelId="{9691804C-2595-6F4A-B8C9-EBAE97F7310F}" type="sibTrans" cxnId="{91EF68D8-C400-7347-B85C-04F295CB598F}">
      <dgm:prSet/>
      <dgm:spPr/>
      <dgm:t>
        <a:bodyPr/>
        <a:lstStyle/>
        <a:p>
          <a:endParaRPr lang="en-US"/>
        </a:p>
      </dgm:t>
    </dgm:pt>
    <dgm:pt modelId="{31059511-B761-5846-BA5E-076664757B34}">
      <dgm:prSet phldrT="[Text]"/>
      <dgm:spPr/>
      <dgm:t>
        <a:bodyPr/>
        <a:lstStyle/>
        <a:p>
          <a:r>
            <a:rPr lang="en-US" dirty="0" err="1"/>
            <a:t>对于输入的问题</a:t>
          </a:r>
          <a:r>
            <a:rPr lang="zh-CN" altLang="en-US" dirty="0"/>
            <a:t>，可以使用布尔搜索的方法，快速从字词层面获得相似</a:t>
          </a:r>
          <a:r>
            <a:rPr lang="en-US" altLang="zh-CN" dirty="0"/>
            <a:t>top10</a:t>
          </a:r>
          <a:r>
            <a:rPr lang="zh-CN" altLang="en-US" dirty="0"/>
            <a:t>个句子。获得的这些句子结合上一步获得的句子，作为一个</a:t>
          </a:r>
          <a:r>
            <a:rPr lang="en-US" altLang="zh-CN" dirty="0"/>
            <a:t>20</a:t>
          </a:r>
          <a:r>
            <a:rPr lang="zh-CN" altLang="en-US" dirty="0"/>
            <a:t>个参考候选集。在这个候选集合中，设计更加精确的排序方法，完成排序</a:t>
          </a:r>
          <a:endParaRPr lang="en-US" dirty="0"/>
        </a:p>
      </dgm:t>
    </dgm:pt>
    <dgm:pt modelId="{CDC2FEE4-B6A3-4F45-B189-B87614A8C969}" type="parTrans" cxnId="{94235928-8326-034A-9A0A-089990CD1546}">
      <dgm:prSet/>
      <dgm:spPr/>
      <dgm:t>
        <a:bodyPr/>
        <a:lstStyle/>
        <a:p>
          <a:endParaRPr lang="en-US"/>
        </a:p>
      </dgm:t>
    </dgm:pt>
    <dgm:pt modelId="{D2EE7E06-D8F4-0240-9568-A39403A7A6E2}" type="sibTrans" cxnId="{94235928-8326-034A-9A0A-089990CD1546}">
      <dgm:prSet/>
      <dgm:spPr/>
      <dgm:t>
        <a:bodyPr/>
        <a:lstStyle/>
        <a:p>
          <a:endParaRPr lang="en-US"/>
        </a:p>
      </dgm:t>
    </dgm:pt>
    <dgm:pt modelId="{E5C92188-3D66-9246-9720-005FB375E442}">
      <dgm:prSet phldrT="[Text]" custT="1"/>
      <dgm:spPr/>
      <dgm:t>
        <a:bodyPr/>
        <a:lstStyle/>
        <a:p>
          <a:r>
            <a:rPr lang="en-US" sz="1050" dirty="0" err="1"/>
            <a:t>核心技术点</a:t>
          </a:r>
          <a:r>
            <a:rPr lang="zh-CN" altLang="en-US" sz="1050" dirty="0"/>
            <a:t>：文本的无监督分类，首先使用无监督方法，将文本聚类，然后使用输入的句子和其中的每个</a:t>
          </a:r>
          <a:r>
            <a:rPr lang="en-US" altLang="zh-CN" sz="1050" dirty="0"/>
            <a:t>kernel</a:t>
          </a:r>
          <a:r>
            <a:rPr lang="zh-CN" altLang="en-US" sz="1050" dirty="0"/>
            <a:t>进行对话，观察其语义距离是否大于某个阈值</a:t>
          </a:r>
          <a:endParaRPr lang="en-US" sz="1050" dirty="0"/>
        </a:p>
      </dgm:t>
    </dgm:pt>
    <dgm:pt modelId="{8F85AAEB-93B3-AF4C-BEE0-DB55A48ABEC1}" type="parTrans" cxnId="{528E973C-CC7B-6647-A6C8-4984F2862EFF}">
      <dgm:prSet/>
      <dgm:spPr/>
      <dgm:t>
        <a:bodyPr/>
        <a:lstStyle/>
        <a:p>
          <a:endParaRPr lang="en-US"/>
        </a:p>
      </dgm:t>
    </dgm:pt>
    <dgm:pt modelId="{07E9D28F-8741-D94B-AC9E-DBB66B84FBC5}" type="sibTrans" cxnId="{528E973C-CC7B-6647-A6C8-4984F2862EFF}">
      <dgm:prSet/>
      <dgm:spPr/>
      <dgm:t>
        <a:bodyPr/>
        <a:lstStyle/>
        <a:p>
          <a:endParaRPr lang="en-US"/>
        </a:p>
      </dgm:t>
    </dgm:pt>
    <dgm:pt modelId="{5D4B2D97-0DF6-DE40-8A0C-A6F05BDA00B7}">
      <dgm:prSet phldrT="[Text]"/>
      <dgm:spPr/>
      <dgm:t>
        <a:bodyPr/>
        <a:lstStyle/>
        <a:p>
          <a:r>
            <a:rPr lang="en-US" dirty="0" err="1"/>
            <a:t>注意</a:t>
          </a:r>
          <a:r>
            <a:rPr lang="zh-CN" altLang="en-US" dirty="0"/>
            <a:t>：</a:t>
          </a:r>
          <a:r>
            <a:rPr lang="en-US" altLang="zh-CN" dirty="0"/>
            <a:t>1.</a:t>
          </a:r>
          <a:r>
            <a:rPr lang="zh-CN" altLang="en-US" dirty="0"/>
            <a:t> 本步的向量化和上一步的向量化未必一样；</a:t>
          </a:r>
          <a:r>
            <a:rPr lang="en-US" altLang="zh-CN" dirty="0"/>
            <a:t>2.</a:t>
          </a:r>
          <a:r>
            <a:rPr lang="zh-CN" altLang="en-US" dirty="0"/>
            <a:t> 如何快速减速向量化，这是一个重点，需要重点突破</a:t>
          </a:r>
          <a:endParaRPr lang="en-US" dirty="0"/>
        </a:p>
      </dgm:t>
    </dgm:pt>
    <dgm:pt modelId="{AE5AAAFA-93A8-9A4B-ABC0-F6425D5CA11B}" type="parTrans" cxnId="{887F71E4-692E-6A4C-B2AC-72472B6A0DEF}">
      <dgm:prSet/>
      <dgm:spPr/>
      <dgm:t>
        <a:bodyPr/>
        <a:lstStyle/>
        <a:p>
          <a:endParaRPr lang="en-US"/>
        </a:p>
      </dgm:t>
    </dgm:pt>
    <dgm:pt modelId="{EFD32CAA-A3EA-A24E-8F46-2EB8996E8783}" type="sibTrans" cxnId="{887F71E4-692E-6A4C-B2AC-72472B6A0DEF}">
      <dgm:prSet/>
      <dgm:spPr/>
      <dgm:t>
        <a:bodyPr/>
        <a:lstStyle/>
        <a:p>
          <a:endParaRPr lang="en-US"/>
        </a:p>
      </dgm:t>
    </dgm:pt>
    <dgm:pt modelId="{F80A0C2D-58B5-C044-90EB-2696AADDA6B7}">
      <dgm:prSet phldrT="[Text]"/>
      <dgm:spPr/>
      <dgm:t>
        <a:bodyPr/>
        <a:lstStyle/>
        <a:p>
          <a:r>
            <a:rPr lang="en-US" dirty="0" err="1"/>
            <a:t>完成排序之后</a:t>
          </a:r>
          <a:r>
            <a:rPr lang="zh-CN" altLang="en-US" dirty="0"/>
            <a:t>，将问题对于的答案给出即可</a:t>
          </a:r>
          <a:endParaRPr lang="en-US" dirty="0"/>
        </a:p>
      </dgm:t>
    </dgm:pt>
    <dgm:pt modelId="{0BF98723-5611-1641-BD09-5FD24DBFB100}" type="parTrans" cxnId="{4C54B8CD-F7EB-2B4B-806A-00FD415CFD19}">
      <dgm:prSet/>
      <dgm:spPr/>
      <dgm:t>
        <a:bodyPr/>
        <a:lstStyle/>
        <a:p>
          <a:endParaRPr lang="en-US"/>
        </a:p>
      </dgm:t>
    </dgm:pt>
    <dgm:pt modelId="{6566B304-B597-5345-A2B1-54914E259D3C}" type="sibTrans" cxnId="{4C54B8CD-F7EB-2B4B-806A-00FD415CFD19}">
      <dgm:prSet/>
      <dgm:spPr/>
      <dgm:t>
        <a:bodyPr/>
        <a:lstStyle/>
        <a:p>
          <a:endParaRPr lang="en-US"/>
        </a:p>
      </dgm:t>
    </dgm:pt>
    <dgm:pt modelId="{DED8C0A8-A5E9-7047-B4F4-B420FF69A7B0}" type="pres">
      <dgm:prSet presAssocID="{D4993527-BA85-2C4F-A02C-2BD64B57FBF0}" presName="Name0" presStyleCnt="0">
        <dgm:presLayoutVars>
          <dgm:dir/>
          <dgm:animLvl val="lvl"/>
          <dgm:resizeHandles/>
        </dgm:presLayoutVars>
      </dgm:prSet>
      <dgm:spPr/>
    </dgm:pt>
    <dgm:pt modelId="{71FD7327-BEDB-8C4E-8719-E2524B8832C2}" type="pres">
      <dgm:prSet presAssocID="{C974E4BA-BF2C-2F45-AC96-3879EA427AA7}" presName="linNode" presStyleCnt="0"/>
      <dgm:spPr/>
    </dgm:pt>
    <dgm:pt modelId="{23E5D85F-3355-A445-8240-64C365C2E00A}" type="pres">
      <dgm:prSet presAssocID="{C974E4BA-BF2C-2F45-AC96-3879EA427AA7}" presName="parentShp" presStyleLbl="node1" presStyleIdx="0" presStyleCnt="3">
        <dgm:presLayoutVars>
          <dgm:bulletEnabled val="1"/>
        </dgm:presLayoutVars>
      </dgm:prSet>
      <dgm:spPr/>
    </dgm:pt>
    <dgm:pt modelId="{BF253440-AF5F-9448-8EEF-E672FB2AE61F}" type="pres">
      <dgm:prSet presAssocID="{C974E4BA-BF2C-2F45-AC96-3879EA427AA7}" presName="childShp" presStyleLbl="bgAccFollowNode1" presStyleIdx="0" presStyleCnt="3">
        <dgm:presLayoutVars>
          <dgm:bulletEnabled val="1"/>
        </dgm:presLayoutVars>
      </dgm:prSet>
      <dgm:spPr/>
    </dgm:pt>
    <dgm:pt modelId="{7DBD4F80-98EF-DD47-A46B-BE7405FA9092}" type="pres">
      <dgm:prSet presAssocID="{5874C713-3D49-3F4B-A678-49315E47A1C2}" presName="spacing" presStyleCnt="0"/>
      <dgm:spPr/>
    </dgm:pt>
    <dgm:pt modelId="{CD539B17-7902-0E4C-9382-5B714CC129E4}" type="pres">
      <dgm:prSet presAssocID="{D855583B-A213-7740-B6CE-8B1DF669B387}" presName="linNode" presStyleCnt="0"/>
      <dgm:spPr/>
    </dgm:pt>
    <dgm:pt modelId="{CF6EA87D-323D-6A4A-AEA9-EE48373DE59B}" type="pres">
      <dgm:prSet presAssocID="{D855583B-A213-7740-B6CE-8B1DF669B387}" presName="parentShp" presStyleLbl="node1" presStyleIdx="1" presStyleCnt="3">
        <dgm:presLayoutVars>
          <dgm:bulletEnabled val="1"/>
        </dgm:presLayoutVars>
      </dgm:prSet>
      <dgm:spPr/>
    </dgm:pt>
    <dgm:pt modelId="{32A68419-3AF7-5249-AC3D-11AF879F791E}" type="pres">
      <dgm:prSet presAssocID="{D855583B-A213-7740-B6CE-8B1DF669B387}" presName="childShp" presStyleLbl="bgAccFollowNode1" presStyleIdx="1" presStyleCnt="3">
        <dgm:presLayoutVars>
          <dgm:bulletEnabled val="1"/>
        </dgm:presLayoutVars>
      </dgm:prSet>
      <dgm:spPr/>
    </dgm:pt>
    <dgm:pt modelId="{A38750F6-B7F2-8041-9CBD-46814B417C88}" type="pres">
      <dgm:prSet presAssocID="{C5D054A8-A5EC-5A4E-94BF-AA60916BBDD7}" presName="spacing" presStyleCnt="0"/>
      <dgm:spPr/>
    </dgm:pt>
    <dgm:pt modelId="{3EABE67C-7346-1A4A-BCA7-E68957C20E01}" type="pres">
      <dgm:prSet presAssocID="{F7D7C5A6-A98F-6947-9469-50377F5873D9}" presName="linNode" presStyleCnt="0"/>
      <dgm:spPr/>
    </dgm:pt>
    <dgm:pt modelId="{983C3707-51BC-CC4A-8EC7-1AB964FBF83A}" type="pres">
      <dgm:prSet presAssocID="{F7D7C5A6-A98F-6947-9469-50377F5873D9}" presName="parentShp" presStyleLbl="node1" presStyleIdx="2" presStyleCnt="3">
        <dgm:presLayoutVars>
          <dgm:bulletEnabled val="1"/>
        </dgm:presLayoutVars>
      </dgm:prSet>
      <dgm:spPr/>
    </dgm:pt>
    <dgm:pt modelId="{E0D8F27B-E3F4-264B-9C5C-FC13EDB0D22B}" type="pres">
      <dgm:prSet presAssocID="{F7D7C5A6-A98F-6947-9469-50377F5873D9}" presName="childShp" presStyleLbl="bgAccFollowNode1" presStyleIdx="2" presStyleCnt="3">
        <dgm:presLayoutVars>
          <dgm:bulletEnabled val="1"/>
        </dgm:presLayoutVars>
      </dgm:prSet>
      <dgm:spPr/>
    </dgm:pt>
  </dgm:ptLst>
  <dgm:cxnLst>
    <dgm:cxn modelId="{65795305-0E9C-A64B-B0F2-137F023973E3}" srcId="{C974E4BA-BF2C-2F45-AC96-3879EA427AA7}" destId="{5FAD56A6-3B3D-9446-83DD-BBB459972305}" srcOrd="0" destOrd="0" parTransId="{B93118E5-1BC7-3A47-95DB-153B8C370350}" sibTransId="{7A4E07A0-8C59-D444-8417-C9B99FA3CBA6}"/>
    <dgm:cxn modelId="{27B5D208-2229-B64F-BBE0-A5D126A68BAF}" type="presOf" srcId="{C974E4BA-BF2C-2F45-AC96-3879EA427AA7}" destId="{23E5D85F-3355-A445-8240-64C365C2E00A}" srcOrd="0" destOrd="0" presId="urn:microsoft.com/office/officeart/2005/8/layout/vList6"/>
    <dgm:cxn modelId="{5D68B416-5776-7C41-B0AA-CED264A4BA68}" type="presOf" srcId="{5FAD56A6-3B3D-9446-83DD-BBB459972305}" destId="{BF253440-AF5F-9448-8EEF-E672FB2AE61F}" srcOrd="0" destOrd="0" presId="urn:microsoft.com/office/officeart/2005/8/layout/vList6"/>
    <dgm:cxn modelId="{94235928-8326-034A-9A0A-089990CD1546}" srcId="{F7D7C5A6-A98F-6947-9469-50377F5873D9}" destId="{31059511-B761-5846-BA5E-076664757B34}" srcOrd="0" destOrd="0" parTransId="{CDC2FEE4-B6A3-4F45-B189-B87614A8C969}" sibTransId="{D2EE7E06-D8F4-0240-9568-A39403A7A6E2}"/>
    <dgm:cxn modelId="{A38A503B-C938-8745-8905-6E9059C1EA9B}" type="presOf" srcId="{5D4B2D97-0DF6-DE40-8A0C-A6F05BDA00B7}" destId="{32A68419-3AF7-5249-AC3D-11AF879F791E}" srcOrd="0" destOrd="1" presId="urn:microsoft.com/office/officeart/2005/8/layout/vList6"/>
    <dgm:cxn modelId="{528E973C-CC7B-6647-A6C8-4984F2862EFF}" srcId="{C974E4BA-BF2C-2F45-AC96-3879EA427AA7}" destId="{E5C92188-3D66-9246-9720-005FB375E442}" srcOrd="1" destOrd="0" parTransId="{8F85AAEB-93B3-AF4C-BEE0-DB55A48ABEC1}" sibTransId="{07E9D28F-8741-D94B-AC9E-DBB66B84FBC5}"/>
    <dgm:cxn modelId="{73DEF042-68D7-C540-AE7D-B6DEE9009722}" type="presOf" srcId="{D4993527-BA85-2C4F-A02C-2BD64B57FBF0}" destId="{DED8C0A8-A5E9-7047-B4F4-B420FF69A7B0}" srcOrd="0" destOrd="0" presId="urn:microsoft.com/office/officeart/2005/8/layout/vList6"/>
    <dgm:cxn modelId="{C549F856-57A4-9D41-ABAF-DA31F39B97D2}" type="presOf" srcId="{E5C92188-3D66-9246-9720-005FB375E442}" destId="{BF253440-AF5F-9448-8EEF-E672FB2AE61F}" srcOrd="0" destOrd="1" presId="urn:microsoft.com/office/officeart/2005/8/layout/vList6"/>
    <dgm:cxn modelId="{DE2FC363-48E7-7545-B075-20CD03A23205}" type="presOf" srcId="{D855583B-A213-7740-B6CE-8B1DF669B387}" destId="{CF6EA87D-323D-6A4A-AEA9-EE48373DE59B}" srcOrd="0" destOrd="0" presId="urn:microsoft.com/office/officeart/2005/8/layout/vList6"/>
    <dgm:cxn modelId="{FC3A227D-6E9B-E446-A93F-2203315FC11C}" type="presOf" srcId="{F80A0C2D-58B5-C044-90EB-2696AADDA6B7}" destId="{E0D8F27B-E3F4-264B-9C5C-FC13EDB0D22B}" srcOrd="0" destOrd="1" presId="urn:microsoft.com/office/officeart/2005/8/layout/vList6"/>
    <dgm:cxn modelId="{FC5EF098-8E93-1B4F-BBFE-BF9E92CB9E1D}" type="presOf" srcId="{F7D7C5A6-A98F-6947-9469-50377F5873D9}" destId="{983C3707-51BC-CC4A-8EC7-1AB964FBF83A}" srcOrd="0" destOrd="0" presId="urn:microsoft.com/office/officeart/2005/8/layout/vList6"/>
    <dgm:cxn modelId="{FC3D91B4-131D-B44A-AF6B-AE5BE09E1893}" srcId="{D855583B-A213-7740-B6CE-8B1DF669B387}" destId="{E73F45AE-F5D4-5B41-A98E-28EF05246C6F}" srcOrd="0" destOrd="0" parTransId="{CEF5CDA2-B0DC-1E45-ACAB-CE4710073121}" sibTransId="{DFD7AB39-06A6-EF42-927E-A728A70D9F0E}"/>
    <dgm:cxn modelId="{511C4BBF-1940-E548-AEF7-E3B798E72F9C}" srcId="{D4993527-BA85-2C4F-A02C-2BD64B57FBF0}" destId="{C974E4BA-BF2C-2F45-AC96-3879EA427AA7}" srcOrd="0" destOrd="0" parTransId="{2C8E6DE7-E171-6242-9286-00842EE15258}" sibTransId="{5874C713-3D49-3F4B-A678-49315E47A1C2}"/>
    <dgm:cxn modelId="{76BF2CCA-81C1-1D44-8A5E-52BB6FFC550C}" type="presOf" srcId="{31059511-B761-5846-BA5E-076664757B34}" destId="{E0D8F27B-E3F4-264B-9C5C-FC13EDB0D22B}" srcOrd="0" destOrd="0" presId="urn:microsoft.com/office/officeart/2005/8/layout/vList6"/>
    <dgm:cxn modelId="{4C54B8CD-F7EB-2B4B-806A-00FD415CFD19}" srcId="{F7D7C5A6-A98F-6947-9469-50377F5873D9}" destId="{F80A0C2D-58B5-C044-90EB-2696AADDA6B7}" srcOrd="1" destOrd="0" parTransId="{0BF98723-5611-1641-BD09-5FD24DBFB100}" sibTransId="{6566B304-B597-5345-A2B1-54914E259D3C}"/>
    <dgm:cxn modelId="{91EF68D8-C400-7347-B85C-04F295CB598F}" srcId="{D4993527-BA85-2C4F-A02C-2BD64B57FBF0}" destId="{F7D7C5A6-A98F-6947-9469-50377F5873D9}" srcOrd="2" destOrd="0" parTransId="{2A214415-6053-044F-ACBD-CA81F4AC8388}" sibTransId="{9691804C-2595-6F4A-B8C9-EBAE97F7310F}"/>
    <dgm:cxn modelId="{887F71E4-692E-6A4C-B2AC-72472B6A0DEF}" srcId="{D855583B-A213-7740-B6CE-8B1DF669B387}" destId="{5D4B2D97-0DF6-DE40-8A0C-A6F05BDA00B7}" srcOrd="1" destOrd="0" parTransId="{AE5AAAFA-93A8-9A4B-ABC0-F6425D5CA11B}" sibTransId="{EFD32CAA-A3EA-A24E-8F46-2EB8996E8783}"/>
    <dgm:cxn modelId="{605A6CED-FD63-FD41-8A87-7505B2FC4C37}" srcId="{D4993527-BA85-2C4F-A02C-2BD64B57FBF0}" destId="{D855583B-A213-7740-B6CE-8B1DF669B387}" srcOrd="1" destOrd="0" parTransId="{2EC2BE1F-C8D2-254A-86B4-86B36C7EE9AE}" sibTransId="{C5D054A8-A5EC-5A4E-94BF-AA60916BBDD7}"/>
    <dgm:cxn modelId="{A7A0B6F6-713B-2B43-AA8B-19A58226079F}" type="presOf" srcId="{E73F45AE-F5D4-5B41-A98E-28EF05246C6F}" destId="{32A68419-3AF7-5249-AC3D-11AF879F791E}" srcOrd="0" destOrd="0" presId="urn:microsoft.com/office/officeart/2005/8/layout/vList6"/>
    <dgm:cxn modelId="{47C62D38-0BDD-8C4D-80B1-486B2ABBA9FD}" type="presParOf" srcId="{DED8C0A8-A5E9-7047-B4F4-B420FF69A7B0}" destId="{71FD7327-BEDB-8C4E-8719-E2524B8832C2}" srcOrd="0" destOrd="0" presId="urn:microsoft.com/office/officeart/2005/8/layout/vList6"/>
    <dgm:cxn modelId="{5C5950C7-01BC-1C49-9A3A-A0158C75AB2F}" type="presParOf" srcId="{71FD7327-BEDB-8C4E-8719-E2524B8832C2}" destId="{23E5D85F-3355-A445-8240-64C365C2E00A}" srcOrd="0" destOrd="0" presId="urn:microsoft.com/office/officeart/2005/8/layout/vList6"/>
    <dgm:cxn modelId="{00BB6447-CFCE-7548-9FF4-1B3755F30C34}" type="presParOf" srcId="{71FD7327-BEDB-8C4E-8719-E2524B8832C2}" destId="{BF253440-AF5F-9448-8EEF-E672FB2AE61F}" srcOrd="1" destOrd="0" presId="urn:microsoft.com/office/officeart/2005/8/layout/vList6"/>
    <dgm:cxn modelId="{9ADC4FEF-43D0-C041-B4C7-DC126E3CE2CE}" type="presParOf" srcId="{DED8C0A8-A5E9-7047-B4F4-B420FF69A7B0}" destId="{7DBD4F80-98EF-DD47-A46B-BE7405FA9092}" srcOrd="1" destOrd="0" presId="urn:microsoft.com/office/officeart/2005/8/layout/vList6"/>
    <dgm:cxn modelId="{7C12BB83-3BA0-2242-ADBB-C56615072CF9}" type="presParOf" srcId="{DED8C0A8-A5E9-7047-B4F4-B420FF69A7B0}" destId="{CD539B17-7902-0E4C-9382-5B714CC129E4}" srcOrd="2" destOrd="0" presId="urn:microsoft.com/office/officeart/2005/8/layout/vList6"/>
    <dgm:cxn modelId="{55DB4222-732E-3F43-B8B2-C733AF8AE894}" type="presParOf" srcId="{CD539B17-7902-0E4C-9382-5B714CC129E4}" destId="{CF6EA87D-323D-6A4A-AEA9-EE48373DE59B}" srcOrd="0" destOrd="0" presId="urn:microsoft.com/office/officeart/2005/8/layout/vList6"/>
    <dgm:cxn modelId="{ECC8B8CA-49BD-4443-8CA4-0025C0520D31}" type="presParOf" srcId="{CD539B17-7902-0E4C-9382-5B714CC129E4}" destId="{32A68419-3AF7-5249-AC3D-11AF879F791E}" srcOrd="1" destOrd="0" presId="urn:microsoft.com/office/officeart/2005/8/layout/vList6"/>
    <dgm:cxn modelId="{79FDDBFD-46B0-7644-9B8C-2C574E426DE7}" type="presParOf" srcId="{DED8C0A8-A5E9-7047-B4F4-B420FF69A7B0}" destId="{A38750F6-B7F2-8041-9CBD-46814B417C88}" srcOrd="3" destOrd="0" presId="urn:microsoft.com/office/officeart/2005/8/layout/vList6"/>
    <dgm:cxn modelId="{FC667922-F32A-F54E-BBA4-368C1C69F921}" type="presParOf" srcId="{DED8C0A8-A5E9-7047-B4F4-B420FF69A7B0}" destId="{3EABE67C-7346-1A4A-BCA7-E68957C20E01}" srcOrd="4" destOrd="0" presId="urn:microsoft.com/office/officeart/2005/8/layout/vList6"/>
    <dgm:cxn modelId="{70A20995-0D94-8444-96C1-5B8CBBE334B3}" type="presParOf" srcId="{3EABE67C-7346-1A4A-BCA7-E68957C20E01}" destId="{983C3707-51BC-CC4A-8EC7-1AB964FBF83A}" srcOrd="0" destOrd="0" presId="urn:microsoft.com/office/officeart/2005/8/layout/vList6"/>
    <dgm:cxn modelId="{7ECCBDC1-85F6-9348-9FCA-D18ABDF17F38}" type="presParOf" srcId="{3EABE67C-7346-1A4A-BCA7-E68957C20E01}" destId="{E0D8F27B-E3F4-264B-9C5C-FC13EDB0D22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993527-BA85-2C4F-A02C-2BD64B57FBF0}" type="doc">
      <dgm:prSet loTypeId="urn:microsoft.com/office/officeart/2005/8/layout/vList6" loCatId="" qsTypeId="urn:microsoft.com/office/officeart/2005/8/quickstyle/simple1" qsCatId="simple" csTypeId="urn:microsoft.com/office/officeart/2005/8/colors/colorful3" csCatId="colorful" phldr="1"/>
      <dgm:spPr/>
      <dgm:t>
        <a:bodyPr/>
        <a:lstStyle/>
        <a:p>
          <a:endParaRPr lang="en-US"/>
        </a:p>
      </dgm:t>
    </dgm:pt>
    <dgm:pt modelId="{C974E4BA-BF2C-2F45-AC96-3879EA427AA7}">
      <dgm:prSet phldrT="[Text]"/>
      <dgm:spPr/>
      <dgm:t>
        <a:bodyPr/>
        <a:lstStyle/>
        <a:p>
          <a:r>
            <a:rPr lang="en-US" dirty="0" err="1"/>
            <a:t>爬虫技术</a:t>
          </a:r>
          <a:endParaRPr lang="en-US" dirty="0"/>
        </a:p>
      </dgm:t>
    </dgm:pt>
    <dgm:pt modelId="{2C8E6DE7-E171-6242-9286-00842EE15258}" type="parTrans" cxnId="{511C4BBF-1940-E548-AEF7-E3B798E72F9C}">
      <dgm:prSet/>
      <dgm:spPr/>
      <dgm:t>
        <a:bodyPr/>
        <a:lstStyle/>
        <a:p>
          <a:endParaRPr lang="en-US"/>
        </a:p>
      </dgm:t>
    </dgm:pt>
    <dgm:pt modelId="{5874C713-3D49-3F4B-A678-49315E47A1C2}" type="sibTrans" cxnId="{511C4BBF-1940-E548-AEF7-E3B798E72F9C}">
      <dgm:prSet/>
      <dgm:spPr/>
      <dgm:t>
        <a:bodyPr/>
        <a:lstStyle/>
        <a:p>
          <a:endParaRPr lang="en-US"/>
        </a:p>
      </dgm:t>
    </dgm:pt>
    <dgm:pt modelId="{5FAD56A6-3B3D-9446-83DD-BBB459972305}">
      <dgm:prSet phldrT="[Text]" custT="1"/>
      <dgm:spPr/>
      <dgm:t>
        <a:bodyPr/>
        <a:lstStyle/>
        <a:p>
          <a:r>
            <a:rPr lang="en-US" sz="1050" dirty="0" err="1"/>
            <a:t>如果之前我们找不到在QA库总比较相似的问题</a:t>
          </a:r>
          <a:r>
            <a:rPr lang="zh-CN" altLang="en-US" sz="1050" dirty="0"/>
            <a:t>，那么我们就要借助互联网，在百度知道，搜狗问问中，使用爬虫的方式，获得相关问题的搜索。</a:t>
          </a:r>
          <a:endParaRPr lang="en-US" sz="1050" dirty="0"/>
        </a:p>
      </dgm:t>
    </dgm:pt>
    <dgm:pt modelId="{B93118E5-1BC7-3A47-95DB-153B8C370350}" type="parTrans" cxnId="{65795305-0E9C-A64B-B0F2-137F023973E3}">
      <dgm:prSet/>
      <dgm:spPr/>
      <dgm:t>
        <a:bodyPr/>
        <a:lstStyle/>
        <a:p>
          <a:endParaRPr lang="en-US"/>
        </a:p>
      </dgm:t>
    </dgm:pt>
    <dgm:pt modelId="{7A4E07A0-8C59-D444-8417-C9B99FA3CBA6}" type="sibTrans" cxnId="{65795305-0E9C-A64B-B0F2-137F023973E3}">
      <dgm:prSet/>
      <dgm:spPr/>
      <dgm:t>
        <a:bodyPr/>
        <a:lstStyle/>
        <a:p>
          <a:endParaRPr lang="en-US"/>
        </a:p>
      </dgm:t>
    </dgm:pt>
    <dgm:pt modelId="{D855583B-A213-7740-B6CE-8B1DF669B387}">
      <dgm:prSet phldrT="[Text]"/>
      <dgm:spPr/>
      <dgm:t>
        <a:bodyPr/>
        <a:lstStyle/>
        <a:p>
          <a:r>
            <a:rPr lang="en-US" dirty="0" err="1"/>
            <a:t>基于语法树与词向量的句子生成</a:t>
          </a:r>
          <a:endParaRPr lang="en-US" dirty="0"/>
        </a:p>
      </dgm:t>
    </dgm:pt>
    <dgm:pt modelId="{2EC2BE1F-C8D2-254A-86B4-86B36C7EE9AE}" type="parTrans" cxnId="{605A6CED-FD63-FD41-8A87-7505B2FC4C37}">
      <dgm:prSet/>
      <dgm:spPr/>
      <dgm:t>
        <a:bodyPr/>
        <a:lstStyle/>
        <a:p>
          <a:endParaRPr lang="en-US"/>
        </a:p>
      </dgm:t>
    </dgm:pt>
    <dgm:pt modelId="{C5D054A8-A5EC-5A4E-94BF-AA60916BBDD7}" type="sibTrans" cxnId="{605A6CED-FD63-FD41-8A87-7505B2FC4C37}">
      <dgm:prSet/>
      <dgm:spPr/>
      <dgm:t>
        <a:bodyPr/>
        <a:lstStyle/>
        <a:p>
          <a:endParaRPr lang="en-US"/>
        </a:p>
      </dgm:t>
    </dgm:pt>
    <dgm:pt modelId="{E73F45AE-F5D4-5B41-A98E-28EF05246C6F}">
      <dgm:prSet phldrT="[Text]"/>
      <dgm:spPr/>
      <dgm:t>
        <a:bodyPr/>
        <a:lstStyle/>
        <a:p>
          <a:r>
            <a:rPr lang="en-US" dirty="0" err="1"/>
            <a:t>如何我们在QA库中和互联网爬虫中都找不到该客户问的问题</a:t>
          </a:r>
          <a:r>
            <a:rPr lang="zh-CN" altLang="en-US" dirty="0"/>
            <a:t>，那么我们就要根据他提出的问题，生成我们的建议问题</a:t>
          </a:r>
          <a:endParaRPr lang="en-US" dirty="0"/>
        </a:p>
      </dgm:t>
    </dgm:pt>
    <dgm:pt modelId="{CEF5CDA2-B0DC-1E45-ACAB-CE4710073121}" type="parTrans" cxnId="{FC3D91B4-131D-B44A-AF6B-AE5BE09E1893}">
      <dgm:prSet/>
      <dgm:spPr/>
      <dgm:t>
        <a:bodyPr/>
        <a:lstStyle/>
        <a:p>
          <a:endParaRPr lang="en-US"/>
        </a:p>
      </dgm:t>
    </dgm:pt>
    <dgm:pt modelId="{DFD7AB39-06A6-EF42-927E-A728A70D9F0E}" type="sibTrans" cxnId="{FC3D91B4-131D-B44A-AF6B-AE5BE09E1893}">
      <dgm:prSet/>
      <dgm:spPr/>
      <dgm:t>
        <a:bodyPr/>
        <a:lstStyle/>
        <a:p>
          <a:endParaRPr lang="en-US"/>
        </a:p>
      </dgm:t>
    </dgm:pt>
    <dgm:pt modelId="{5D4B2D97-0DF6-DE40-8A0C-A6F05BDA00B7}">
      <dgm:prSet phldrT="[Text]"/>
      <dgm:spPr/>
      <dgm:t>
        <a:bodyPr/>
        <a:lstStyle/>
        <a:p>
          <a:r>
            <a:rPr lang="en-US" dirty="0"/>
            <a:t>该方法可以结合我们第</a:t>
          </a:r>
          <a:r>
            <a:rPr lang="en-US" altLang="zh-CN" dirty="0"/>
            <a:t>15</a:t>
          </a:r>
          <a:r>
            <a:rPr lang="zh-CN" altLang="en-US" dirty="0"/>
            <a:t>课讲过的方法，包括基于</a:t>
          </a:r>
          <a:r>
            <a:rPr lang="en-US" altLang="zh-CN" dirty="0"/>
            <a:t>Syntax</a:t>
          </a:r>
          <a:r>
            <a:rPr lang="zh-CN" altLang="en-US" dirty="0"/>
            <a:t> </a:t>
          </a:r>
          <a:r>
            <a:rPr lang="en-US" altLang="zh-CN" dirty="0"/>
            <a:t>Tree</a:t>
          </a:r>
          <a:r>
            <a:rPr lang="zh-CN" altLang="en-US" dirty="0"/>
            <a:t>和</a:t>
          </a:r>
          <a:r>
            <a:rPr lang="en-US" altLang="zh-CN" dirty="0" err="1"/>
            <a:t>Langauge</a:t>
          </a:r>
          <a:r>
            <a:rPr lang="zh-CN" altLang="en-US" dirty="0"/>
            <a:t> </a:t>
          </a:r>
          <a:r>
            <a:rPr lang="en-US" altLang="zh-CN" dirty="0"/>
            <a:t>Model,</a:t>
          </a:r>
          <a:r>
            <a:rPr lang="zh-CN" altLang="en-US" dirty="0"/>
            <a:t> </a:t>
          </a:r>
          <a:r>
            <a:rPr lang="en-US" altLang="zh-CN" dirty="0"/>
            <a:t>Word</a:t>
          </a:r>
          <a:r>
            <a:rPr lang="zh-CN" altLang="en-US" dirty="0"/>
            <a:t> </a:t>
          </a:r>
          <a:r>
            <a:rPr lang="en-US" altLang="zh-CN" dirty="0"/>
            <a:t>Embedding</a:t>
          </a:r>
          <a:r>
            <a:rPr lang="zh-CN" altLang="en-US" dirty="0"/>
            <a:t>结合的语句生成方法</a:t>
          </a:r>
          <a:endParaRPr lang="en-US" dirty="0"/>
        </a:p>
      </dgm:t>
    </dgm:pt>
    <dgm:pt modelId="{AE5AAAFA-93A8-9A4B-ABC0-F6425D5CA11B}" type="parTrans" cxnId="{887F71E4-692E-6A4C-B2AC-72472B6A0DEF}">
      <dgm:prSet/>
      <dgm:spPr/>
      <dgm:t>
        <a:bodyPr/>
        <a:lstStyle/>
        <a:p>
          <a:endParaRPr lang="en-US"/>
        </a:p>
      </dgm:t>
    </dgm:pt>
    <dgm:pt modelId="{EFD32CAA-A3EA-A24E-8F46-2EB8996E8783}" type="sibTrans" cxnId="{887F71E4-692E-6A4C-B2AC-72472B6A0DEF}">
      <dgm:prSet/>
      <dgm:spPr/>
      <dgm:t>
        <a:bodyPr/>
        <a:lstStyle/>
        <a:p>
          <a:endParaRPr lang="en-US"/>
        </a:p>
      </dgm:t>
    </dgm:pt>
    <dgm:pt modelId="{EA7CB874-00C6-B046-966C-D0DC85DF3925}">
      <dgm:prSet phldrT="[Text]" custT="1"/>
      <dgm:spPr/>
      <dgm:t>
        <a:bodyPr/>
        <a:lstStyle/>
        <a:p>
          <a:r>
            <a:rPr lang="en-US" sz="1050" dirty="0" err="1"/>
            <a:t>例如问道</a:t>
          </a:r>
          <a:r>
            <a:rPr lang="zh-CN" altLang="en-US" sz="1050" dirty="0"/>
            <a:t>“</a:t>
          </a:r>
          <a:r>
            <a:rPr lang="en-US" altLang="zh-CN" sz="1050" dirty="0"/>
            <a:t>AI</a:t>
          </a:r>
          <a:r>
            <a:rPr lang="zh-CN" altLang="en-US" sz="1050" dirty="0"/>
            <a:t>和区块链什么区别”，这种问题，</a:t>
          </a:r>
          <a:r>
            <a:rPr lang="en-US" altLang="zh-CN" sz="1050" dirty="0"/>
            <a:t>QA</a:t>
          </a:r>
          <a:r>
            <a:rPr lang="zh-CN" altLang="en-US" sz="1050" dirty="0"/>
            <a:t>库中最相思的问题也是低于某个阈值的，那么我们就可以使用第二课中介绍的爬虫技术，在网上进行爬取，获得答案。</a:t>
          </a:r>
          <a:endParaRPr lang="en-US" sz="1050" dirty="0"/>
        </a:p>
      </dgm:t>
    </dgm:pt>
    <dgm:pt modelId="{FA9DF346-FE28-C44E-9867-2DE78BC5B971}" type="parTrans" cxnId="{7F55A728-14E9-4346-B355-C5480297CDF7}">
      <dgm:prSet/>
      <dgm:spPr/>
      <dgm:t>
        <a:bodyPr/>
        <a:lstStyle/>
        <a:p>
          <a:endParaRPr lang="en-US"/>
        </a:p>
      </dgm:t>
    </dgm:pt>
    <dgm:pt modelId="{5F62D737-B6A5-BF41-BA82-D13666282F4B}" type="sibTrans" cxnId="{7F55A728-14E9-4346-B355-C5480297CDF7}">
      <dgm:prSet/>
      <dgm:spPr/>
      <dgm:t>
        <a:bodyPr/>
        <a:lstStyle/>
        <a:p>
          <a:endParaRPr lang="en-US"/>
        </a:p>
      </dgm:t>
    </dgm:pt>
    <dgm:pt modelId="{DED8C0A8-A5E9-7047-B4F4-B420FF69A7B0}" type="pres">
      <dgm:prSet presAssocID="{D4993527-BA85-2C4F-A02C-2BD64B57FBF0}" presName="Name0" presStyleCnt="0">
        <dgm:presLayoutVars>
          <dgm:dir/>
          <dgm:animLvl val="lvl"/>
          <dgm:resizeHandles/>
        </dgm:presLayoutVars>
      </dgm:prSet>
      <dgm:spPr/>
    </dgm:pt>
    <dgm:pt modelId="{71FD7327-BEDB-8C4E-8719-E2524B8832C2}" type="pres">
      <dgm:prSet presAssocID="{C974E4BA-BF2C-2F45-AC96-3879EA427AA7}" presName="linNode" presStyleCnt="0"/>
      <dgm:spPr/>
    </dgm:pt>
    <dgm:pt modelId="{23E5D85F-3355-A445-8240-64C365C2E00A}" type="pres">
      <dgm:prSet presAssocID="{C974E4BA-BF2C-2F45-AC96-3879EA427AA7}" presName="parentShp" presStyleLbl="node1" presStyleIdx="0" presStyleCnt="2">
        <dgm:presLayoutVars>
          <dgm:bulletEnabled val="1"/>
        </dgm:presLayoutVars>
      </dgm:prSet>
      <dgm:spPr/>
    </dgm:pt>
    <dgm:pt modelId="{BF253440-AF5F-9448-8EEF-E672FB2AE61F}" type="pres">
      <dgm:prSet presAssocID="{C974E4BA-BF2C-2F45-AC96-3879EA427AA7}" presName="childShp" presStyleLbl="bgAccFollowNode1" presStyleIdx="0" presStyleCnt="2">
        <dgm:presLayoutVars>
          <dgm:bulletEnabled val="1"/>
        </dgm:presLayoutVars>
      </dgm:prSet>
      <dgm:spPr/>
    </dgm:pt>
    <dgm:pt modelId="{7DBD4F80-98EF-DD47-A46B-BE7405FA9092}" type="pres">
      <dgm:prSet presAssocID="{5874C713-3D49-3F4B-A678-49315E47A1C2}" presName="spacing" presStyleCnt="0"/>
      <dgm:spPr/>
    </dgm:pt>
    <dgm:pt modelId="{CD539B17-7902-0E4C-9382-5B714CC129E4}" type="pres">
      <dgm:prSet presAssocID="{D855583B-A213-7740-B6CE-8B1DF669B387}" presName="linNode" presStyleCnt="0"/>
      <dgm:spPr/>
    </dgm:pt>
    <dgm:pt modelId="{CF6EA87D-323D-6A4A-AEA9-EE48373DE59B}" type="pres">
      <dgm:prSet presAssocID="{D855583B-A213-7740-B6CE-8B1DF669B387}" presName="parentShp" presStyleLbl="node1" presStyleIdx="1" presStyleCnt="2">
        <dgm:presLayoutVars>
          <dgm:bulletEnabled val="1"/>
        </dgm:presLayoutVars>
      </dgm:prSet>
      <dgm:spPr/>
    </dgm:pt>
    <dgm:pt modelId="{32A68419-3AF7-5249-AC3D-11AF879F791E}" type="pres">
      <dgm:prSet presAssocID="{D855583B-A213-7740-B6CE-8B1DF669B387}" presName="childShp" presStyleLbl="bgAccFollowNode1" presStyleIdx="1" presStyleCnt="2">
        <dgm:presLayoutVars>
          <dgm:bulletEnabled val="1"/>
        </dgm:presLayoutVars>
      </dgm:prSet>
      <dgm:spPr/>
    </dgm:pt>
  </dgm:ptLst>
  <dgm:cxnLst>
    <dgm:cxn modelId="{65795305-0E9C-A64B-B0F2-137F023973E3}" srcId="{C974E4BA-BF2C-2F45-AC96-3879EA427AA7}" destId="{5FAD56A6-3B3D-9446-83DD-BBB459972305}" srcOrd="0" destOrd="0" parTransId="{B93118E5-1BC7-3A47-95DB-153B8C370350}" sibTransId="{7A4E07A0-8C59-D444-8417-C9B99FA3CBA6}"/>
    <dgm:cxn modelId="{27B5D208-2229-B64F-BBE0-A5D126A68BAF}" type="presOf" srcId="{C974E4BA-BF2C-2F45-AC96-3879EA427AA7}" destId="{23E5D85F-3355-A445-8240-64C365C2E00A}" srcOrd="0" destOrd="0" presId="urn:microsoft.com/office/officeart/2005/8/layout/vList6"/>
    <dgm:cxn modelId="{5D68B416-5776-7C41-B0AA-CED264A4BA68}" type="presOf" srcId="{5FAD56A6-3B3D-9446-83DD-BBB459972305}" destId="{BF253440-AF5F-9448-8EEF-E672FB2AE61F}" srcOrd="0" destOrd="0" presId="urn:microsoft.com/office/officeart/2005/8/layout/vList6"/>
    <dgm:cxn modelId="{7F55A728-14E9-4346-B355-C5480297CDF7}" srcId="{C974E4BA-BF2C-2F45-AC96-3879EA427AA7}" destId="{EA7CB874-00C6-B046-966C-D0DC85DF3925}" srcOrd="1" destOrd="0" parTransId="{FA9DF346-FE28-C44E-9867-2DE78BC5B971}" sibTransId="{5F62D737-B6A5-BF41-BA82-D13666282F4B}"/>
    <dgm:cxn modelId="{A38A503B-C938-8745-8905-6E9059C1EA9B}" type="presOf" srcId="{5D4B2D97-0DF6-DE40-8A0C-A6F05BDA00B7}" destId="{32A68419-3AF7-5249-AC3D-11AF879F791E}" srcOrd="0" destOrd="1" presId="urn:microsoft.com/office/officeart/2005/8/layout/vList6"/>
    <dgm:cxn modelId="{73DEF042-68D7-C540-AE7D-B6DEE9009722}" type="presOf" srcId="{D4993527-BA85-2C4F-A02C-2BD64B57FBF0}" destId="{DED8C0A8-A5E9-7047-B4F4-B420FF69A7B0}" srcOrd="0" destOrd="0" presId="urn:microsoft.com/office/officeart/2005/8/layout/vList6"/>
    <dgm:cxn modelId="{DE2FC363-48E7-7545-B075-20CD03A23205}" type="presOf" srcId="{D855583B-A213-7740-B6CE-8B1DF669B387}" destId="{CF6EA87D-323D-6A4A-AEA9-EE48373DE59B}" srcOrd="0" destOrd="0" presId="urn:microsoft.com/office/officeart/2005/8/layout/vList6"/>
    <dgm:cxn modelId="{CA67B989-64C5-ED4B-A3CC-CD7B92B16C52}" type="presOf" srcId="{EA7CB874-00C6-B046-966C-D0DC85DF3925}" destId="{BF253440-AF5F-9448-8EEF-E672FB2AE61F}" srcOrd="0" destOrd="1" presId="urn:microsoft.com/office/officeart/2005/8/layout/vList6"/>
    <dgm:cxn modelId="{FC3D91B4-131D-B44A-AF6B-AE5BE09E1893}" srcId="{D855583B-A213-7740-B6CE-8B1DF669B387}" destId="{E73F45AE-F5D4-5B41-A98E-28EF05246C6F}" srcOrd="0" destOrd="0" parTransId="{CEF5CDA2-B0DC-1E45-ACAB-CE4710073121}" sibTransId="{DFD7AB39-06A6-EF42-927E-A728A70D9F0E}"/>
    <dgm:cxn modelId="{511C4BBF-1940-E548-AEF7-E3B798E72F9C}" srcId="{D4993527-BA85-2C4F-A02C-2BD64B57FBF0}" destId="{C974E4BA-BF2C-2F45-AC96-3879EA427AA7}" srcOrd="0" destOrd="0" parTransId="{2C8E6DE7-E171-6242-9286-00842EE15258}" sibTransId="{5874C713-3D49-3F4B-A678-49315E47A1C2}"/>
    <dgm:cxn modelId="{887F71E4-692E-6A4C-B2AC-72472B6A0DEF}" srcId="{D855583B-A213-7740-B6CE-8B1DF669B387}" destId="{5D4B2D97-0DF6-DE40-8A0C-A6F05BDA00B7}" srcOrd="1" destOrd="0" parTransId="{AE5AAAFA-93A8-9A4B-ABC0-F6425D5CA11B}" sibTransId="{EFD32CAA-A3EA-A24E-8F46-2EB8996E8783}"/>
    <dgm:cxn modelId="{605A6CED-FD63-FD41-8A87-7505B2FC4C37}" srcId="{D4993527-BA85-2C4F-A02C-2BD64B57FBF0}" destId="{D855583B-A213-7740-B6CE-8B1DF669B387}" srcOrd="1" destOrd="0" parTransId="{2EC2BE1F-C8D2-254A-86B4-86B36C7EE9AE}" sibTransId="{C5D054A8-A5EC-5A4E-94BF-AA60916BBDD7}"/>
    <dgm:cxn modelId="{A7A0B6F6-713B-2B43-AA8B-19A58226079F}" type="presOf" srcId="{E73F45AE-F5D4-5B41-A98E-28EF05246C6F}" destId="{32A68419-3AF7-5249-AC3D-11AF879F791E}" srcOrd="0" destOrd="0" presId="urn:microsoft.com/office/officeart/2005/8/layout/vList6"/>
    <dgm:cxn modelId="{47C62D38-0BDD-8C4D-80B1-486B2ABBA9FD}" type="presParOf" srcId="{DED8C0A8-A5E9-7047-B4F4-B420FF69A7B0}" destId="{71FD7327-BEDB-8C4E-8719-E2524B8832C2}" srcOrd="0" destOrd="0" presId="urn:microsoft.com/office/officeart/2005/8/layout/vList6"/>
    <dgm:cxn modelId="{5C5950C7-01BC-1C49-9A3A-A0158C75AB2F}" type="presParOf" srcId="{71FD7327-BEDB-8C4E-8719-E2524B8832C2}" destId="{23E5D85F-3355-A445-8240-64C365C2E00A}" srcOrd="0" destOrd="0" presId="urn:microsoft.com/office/officeart/2005/8/layout/vList6"/>
    <dgm:cxn modelId="{00BB6447-CFCE-7548-9FF4-1B3755F30C34}" type="presParOf" srcId="{71FD7327-BEDB-8C4E-8719-E2524B8832C2}" destId="{BF253440-AF5F-9448-8EEF-E672FB2AE61F}" srcOrd="1" destOrd="0" presId="urn:microsoft.com/office/officeart/2005/8/layout/vList6"/>
    <dgm:cxn modelId="{9ADC4FEF-43D0-C041-B4C7-DC126E3CE2CE}" type="presParOf" srcId="{DED8C0A8-A5E9-7047-B4F4-B420FF69A7B0}" destId="{7DBD4F80-98EF-DD47-A46B-BE7405FA9092}" srcOrd="1" destOrd="0" presId="urn:microsoft.com/office/officeart/2005/8/layout/vList6"/>
    <dgm:cxn modelId="{7C12BB83-3BA0-2242-ADBB-C56615072CF9}" type="presParOf" srcId="{DED8C0A8-A5E9-7047-B4F4-B420FF69A7B0}" destId="{CD539B17-7902-0E4C-9382-5B714CC129E4}" srcOrd="2" destOrd="0" presId="urn:microsoft.com/office/officeart/2005/8/layout/vList6"/>
    <dgm:cxn modelId="{55DB4222-732E-3F43-B8B2-C733AF8AE894}" type="presParOf" srcId="{CD539B17-7902-0E4C-9382-5B714CC129E4}" destId="{CF6EA87D-323D-6A4A-AEA9-EE48373DE59B}" srcOrd="0" destOrd="0" presId="urn:microsoft.com/office/officeart/2005/8/layout/vList6"/>
    <dgm:cxn modelId="{ECC8B8CA-49BD-4443-8CA4-0025C0520D31}" type="presParOf" srcId="{CD539B17-7902-0E4C-9382-5B714CC129E4}" destId="{32A68419-3AF7-5249-AC3D-11AF879F791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5722B8-6F8B-4DE2-93F2-BF797635420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3A43F8B-68CC-4B6F-92B0-A270BF0EBC34}">
      <dgm:prSet/>
      <dgm:spPr/>
      <dgm:t>
        <a:bodyPr/>
        <a:lstStyle/>
        <a:p>
          <a:r>
            <a:rPr lang="ja-JP" b="0" i="0"/>
            <a:t>该问题比较综合</a:t>
          </a:r>
          <a:r>
            <a:rPr lang="zh-CN" b="0" i="0"/>
            <a:t>，</a:t>
          </a:r>
          <a:r>
            <a:rPr lang="ja-JP" b="0" i="0"/>
            <a:t>牵涉到的知识点比较多</a:t>
          </a:r>
          <a:r>
            <a:rPr lang="zh-CN" b="0" i="0"/>
            <a:t>，</a:t>
          </a:r>
          <a:r>
            <a:rPr lang="ja-JP" b="0" i="0"/>
            <a:t>基本上把我们从第一课到第</a:t>
          </a:r>
          <a:r>
            <a:rPr lang="en-US" b="0" i="0"/>
            <a:t>15</a:t>
          </a:r>
          <a:r>
            <a:rPr lang="ja-JP" b="0" i="0"/>
            <a:t>课的内容</a:t>
          </a:r>
          <a:r>
            <a:rPr lang="zh-CN" b="0" i="0"/>
            <a:t>，</a:t>
          </a:r>
          <a:r>
            <a:rPr lang="ja-JP" b="0" i="0"/>
            <a:t>除了文本分类</a:t>
          </a:r>
          <a:r>
            <a:rPr lang="zh-CN" b="0" i="0"/>
            <a:t>，</a:t>
          </a:r>
          <a:r>
            <a:rPr lang="ja-JP" b="0" i="0"/>
            <a:t>别的都涉及到了</a:t>
          </a:r>
          <a:r>
            <a:rPr lang="zh-CN" b="0" i="0"/>
            <a:t>。</a:t>
          </a:r>
          <a:r>
            <a:rPr lang="ja-JP" b="0" i="0"/>
            <a:t>对于每个知识点</a:t>
          </a:r>
          <a:r>
            <a:rPr lang="zh-CN" b="0" i="0"/>
            <a:t>，</a:t>
          </a:r>
          <a:r>
            <a:rPr lang="ja-JP" b="0" i="0"/>
            <a:t>不要追求很深</a:t>
          </a:r>
          <a:r>
            <a:rPr lang="zh-CN" b="0" i="0"/>
            <a:t>，</a:t>
          </a:r>
          <a:r>
            <a:rPr lang="ja-JP" b="0" i="0"/>
            <a:t>而是要考虑如何能把这些点结合起来</a:t>
          </a:r>
          <a:r>
            <a:rPr lang="zh-CN" b="0" i="0"/>
            <a:t>；</a:t>
          </a:r>
          <a:endParaRPr lang="en-US"/>
        </a:p>
      </dgm:t>
    </dgm:pt>
    <dgm:pt modelId="{FDFB1312-0DD6-4A2B-9892-289C1A96A9BE}" type="parTrans" cxnId="{D88F8464-857B-4C3E-B0BC-9BBCB9B7F479}">
      <dgm:prSet/>
      <dgm:spPr/>
      <dgm:t>
        <a:bodyPr/>
        <a:lstStyle/>
        <a:p>
          <a:endParaRPr lang="en-US"/>
        </a:p>
      </dgm:t>
    </dgm:pt>
    <dgm:pt modelId="{AF358FE9-C7AC-4BEE-A6B6-279DD10472F4}" type="sibTrans" cxnId="{D88F8464-857B-4C3E-B0BC-9BBCB9B7F479}">
      <dgm:prSet/>
      <dgm:spPr/>
      <dgm:t>
        <a:bodyPr/>
        <a:lstStyle/>
        <a:p>
          <a:endParaRPr lang="en-US"/>
        </a:p>
      </dgm:t>
    </dgm:pt>
    <dgm:pt modelId="{F652EE95-8A1D-4EB7-8676-206181CE562C}">
      <dgm:prSet/>
      <dgm:spPr/>
      <dgm:t>
        <a:bodyPr/>
        <a:lstStyle/>
        <a:p>
          <a:r>
            <a:rPr lang="ja-JP" b="0" i="0"/>
            <a:t>早做网页版本的对话系统</a:t>
          </a:r>
          <a:r>
            <a:rPr lang="zh-CN" b="0" i="0"/>
            <a:t>，</a:t>
          </a:r>
          <a:r>
            <a:rPr lang="ja-JP" b="0" i="0"/>
            <a:t>这样对自己的调试起来很有帮助</a:t>
          </a:r>
          <a:r>
            <a:rPr lang="zh-CN" b="0" i="0"/>
            <a:t>，</a:t>
          </a:r>
          <a:r>
            <a:rPr lang="ja-JP" b="0" i="0"/>
            <a:t>而且能在找工作的时候</a:t>
          </a:r>
          <a:r>
            <a:rPr lang="zh-CN" b="0" i="0"/>
            <a:t>，</a:t>
          </a:r>
          <a:r>
            <a:rPr lang="ja-JP" b="0" i="0"/>
            <a:t>发布出来</a:t>
          </a:r>
          <a:r>
            <a:rPr lang="zh-CN" b="0" i="0"/>
            <a:t>，</a:t>
          </a:r>
          <a:r>
            <a:rPr lang="ja-JP" b="0" i="0"/>
            <a:t>让面试官看到</a:t>
          </a:r>
          <a:r>
            <a:rPr lang="zh-CN" b="0" i="0"/>
            <a:t>；</a:t>
          </a:r>
          <a:endParaRPr lang="en-US"/>
        </a:p>
      </dgm:t>
    </dgm:pt>
    <dgm:pt modelId="{F133906B-AB66-4CF1-9D7B-F0C8E7191661}" type="parTrans" cxnId="{E0EE7E2B-75EA-4B0D-A072-7E8283249F6C}">
      <dgm:prSet/>
      <dgm:spPr/>
      <dgm:t>
        <a:bodyPr/>
        <a:lstStyle/>
        <a:p>
          <a:endParaRPr lang="en-US"/>
        </a:p>
      </dgm:t>
    </dgm:pt>
    <dgm:pt modelId="{063602BE-C879-4CC5-84F1-B438D7508AD7}" type="sibTrans" cxnId="{E0EE7E2B-75EA-4B0D-A072-7E8283249F6C}">
      <dgm:prSet/>
      <dgm:spPr/>
      <dgm:t>
        <a:bodyPr/>
        <a:lstStyle/>
        <a:p>
          <a:endParaRPr lang="en-US"/>
        </a:p>
      </dgm:t>
    </dgm:pt>
    <dgm:pt modelId="{07F7398D-FFD7-42BC-8E6A-2A10AF0947DF}">
      <dgm:prSet/>
      <dgm:spPr/>
      <dgm:t>
        <a:bodyPr/>
        <a:lstStyle/>
        <a:p>
          <a:r>
            <a:rPr lang="ja-JP" b="0" i="0"/>
            <a:t>及时做评价</a:t>
          </a:r>
          <a:r>
            <a:rPr lang="zh-CN" b="0" i="0"/>
            <a:t>，</a:t>
          </a:r>
          <a:r>
            <a:rPr lang="ja-JP" b="0" i="0"/>
            <a:t>做反馈</a:t>
          </a:r>
          <a:r>
            <a:rPr lang="zh-CN" b="0" i="0"/>
            <a:t>。</a:t>
          </a:r>
          <a:r>
            <a:rPr lang="ja-JP" b="0" i="0"/>
            <a:t>只有不断跟踪结果</a:t>
          </a:r>
          <a:r>
            <a:rPr lang="zh-CN" b="0" i="0"/>
            <a:t>，</a:t>
          </a:r>
          <a:r>
            <a:rPr lang="ja-JP" b="0" i="0"/>
            <a:t>才能不断优化</a:t>
          </a:r>
          <a:r>
            <a:rPr lang="zh-CN" b="0" i="0"/>
            <a:t>。</a:t>
          </a:r>
          <a:endParaRPr lang="en-US"/>
        </a:p>
      </dgm:t>
    </dgm:pt>
    <dgm:pt modelId="{3FB54E2D-FE86-4A4A-9756-6B3CD94D0651}" type="parTrans" cxnId="{6CDAFB05-074A-4A0E-8126-7B842B68FBFA}">
      <dgm:prSet/>
      <dgm:spPr/>
      <dgm:t>
        <a:bodyPr/>
        <a:lstStyle/>
        <a:p>
          <a:endParaRPr lang="en-US"/>
        </a:p>
      </dgm:t>
    </dgm:pt>
    <dgm:pt modelId="{CC361439-47C0-43D4-A15A-2EF4A0B92195}" type="sibTrans" cxnId="{6CDAFB05-074A-4A0E-8126-7B842B68FBFA}">
      <dgm:prSet/>
      <dgm:spPr/>
      <dgm:t>
        <a:bodyPr/>
        <a:lstStyle/>
        <a:p>
          <a:endParaRPr lang="en-US"/>
        </a:p>
      </dgm:t>
    </dgm:pt>
    <dgm:pt modelId="{89E83E39-7F8C-D948-98BE-2E62517B7A6D}" type="pres">
      <dgm:prSet presAssocID="{225722B8-6F8B-4DE2-93F2-BF7976354202}" presName="hierChild1" presStyleCnt="0">
        <dgm:presLayoutVars>
          <dgm:chPref val="1"/>
          <dgm:dir/>
          <dgm:animOne val="branch"/>
          <dgm:animLvl val="lvl"/>
          <dgm:resizeHandles/>
        </dgm:presLayoutVars>
      </dgm:prSet>
      <dgm:spPr/>
    </dgm:pt>
    <dgm:pt modelId="{7281B37C-7F0A-034B-9971-CAB0139C078D}" type="pres">
      <dgm:prSet presAssocID="{43A43F8B-68CC-4B6F-92B0-A270BF0EBC34}" presName="hierRoot1" presStyleCnt="0"/>
      <dgm:spPr/>
    </dgm:pt>
    <dgm:pt modelId="{9D1EEE98-DDD3-EB42-BBDD-C83C45C268C0}" type="pres">
      <dgm:prSet presAssocID="{43A43F8B-68CC-4B6F-92B0-A270BF0EBC34}" presName="composite" presStyleCnt="0"/>
      <dgm:spPr/>
    </dgm:pt>
    <dgm:pt modelId="{FA20886C-BBE3-7645-998B-1B93559A2F92}" type="pres">
      <dgm:prSet presAssocID="{43A43F8B-68CC-4B6F-92B0-A270BF0EBC34}" presName="background" presStyleLbl="node0" presStyleIdx="0" presStyleCnt="3"/>
      <dgm:spPr/>
    </dgm:pt>
    <dgm:pt modelId="{B9D5060A-0C28-C646-A812-6CEB5E9C2667}" type="pres">
      <dgm:prSet presAssocID="{43A43F8B-68CC-4B6F-92B0-A270BF0EBC34}" presName="text" presStyleLbl="fgAcc0" presStyleIdx="0" presStyleCnt="3">
        <dgm:presLayoutVars>
          <dgm:chPref val="3"/>
        </dgm:presLayoutVars>
      </dgm:prSet>
      <dgm:spPr/>
    </dgm:pt>
    <dgm:pt modelId="{675840DC-8B00-8945-AB5C-AA709EABDB19}" type="pres">
      <dgm:prSet presAssocID="{43A43F8B-68CC-4B6F-92B0-A270BF0EBC34}" presName="hierChild2" presStyleCnt="0"/>
      <dgm:spPr/>
    </dgm:pt>
    <dgm:pt modelId="{B82C3D8E-4AE5-0C47-BAFC-924429B8D272}" type="pres">
      <dgm:prSet presAssocID="{F652EE95-8A1D-4EB7-8676-206181CE562C}" presName="hierRoot1" presStyleCnt="0"/>
      <dgm:spPr/>
    </dgm:pt>
    <dgm:pt modelId="{FA90CFD4-42B1-FD4A-8F23-15F643847AC0}" type="pres">
      <dgm:prSet presAssocID="{F652EE95-8A1D-4EB7-8676-206181CE562C}" presName="composite" presStyleCnt="0"/>
      <dgm:spPr/>
    </dgm:pt>
    <dgm:pt modelId="{5A41B5FE-D45B-9D48-807E-7D5603E36A01}" type="pres">
      <dgm:prSet presAssocID="{F652EE95-8A1D-4EB7-8676-206181CE562C}" presName="background" presStyleLbl="node0" presStyleIdx="1" presStyleCnt="3"/>
      <dgm:spPr/>
    </dgm:pt>
    <dgm:pt modelId="{F54C1B14-C5C0-FD47-90E1-2B7780BD4B82}" type="pres">
      <dgm:prSet presAssocID="{F652EE95-8A1D-4EB7-8676-206181CE562C}" presName="text" presStyleLbl="fgAcc0" presStyleIdx="1" presStyleCnt="3">
        <dgm:presLayoutVars>
          <dgm:chPref val="3"/>
        </dgm:presLayoutVars>
      </dgm:prSet>
      <dgm:spPr/>
    </dgm:pt>
    <dgm:pt modelId="{17AA0BB8-CFC3-3F42-B0E8-75E554E68BA7}" type="pres">
      <dgm:prSet presAssocID="{F652EE95-8A1D-4EB7-8676-206181CE562C}" presName="hierChild2" presStyleCnt="0"/>
      <dgm:spPr/>
    </dgm:pt>
    <dgm:pt modelId="{57975613-6C81-4E41-829C-C6E8D523416C}" type="pres">
      <dgm:prSet presAssocID="{07F7398D-FFD7-42BC-8E6A-2A10AF0947DF}" presName="hierRoot1" presStyleCnt="0"/>
      <dgm:spPr/>
    </dgm:pt>
    <dgm:pt modelId="{48B6D206-5163-B94D-BCF5-93D72B08DC16}" type="pres">
      <dgm:prSet presAssocID="{07F7398D-FFD7-42BC-8E6A-2A10AF0947DF}" presName="composite" presStyleCnt="0"/>
      <dgm:spPr/>
    </dgm:pt>
    <dgm:pt modelId="{2FCA1BE4-560B-B543-8497-AC5EA5605132}" type="pres">
      <dgm:prSet presAssocID="{07F7398D-FFD7-42BC-8E6A-2A10AF0947DF}" presName="background" presStyleLbl="node0" presStyleIdx="2" presStyleCnt="3"/>
      <dgm:spPr/>
    </dgm:pt>
    <dgm:pt modelId="{F92EB162-3484-D74D-BBE1-B3EA3A60DAB5}" type="pres">
      <dgm:prSet presAssocID="{07F7398D-FFD7-42BC-8E6A-2A10AF0947DF}" presName="text" presStyleLbl="fgAcc0" presStyleIdx="2" presStyleCnt="3">
        <dgm:presLayoutVars>
          <dgm:chPref val="3"/>
        </dgm:presLayoutVars>
      </dgm:prSet>
      <dgm:spPr/>
    </dgm:pt>
    <dgm:pt modelId="{D9AE15C1-F45C-0F4C-BD2B-101C4844CAED}" type="pres">
      <dgm:prSet presAssocID="{07F7398D-FFD7-42BC-8E6A-2A10AF0947DF}" presName="hierChild2" presStyleCnt="0"/>
      <dgm:spPr/>
    </dgm:pt>
  </dgm:ptLst>
  <dgm:cxnLst>
    <dgm:cxn modelId="{6CDAFB05-074A-4A0E-8126-7B842B68FBFA}" srcId="{225722B8-6F8B-4DE2-93F2-BF7976354202}" destId="{07F7398D-FFD7-42BC-8E6A-2A10AF0947DF}" srcOrd="2" destOrd="0" parTransId="{3FB54E2D-FE86-4A4A-9756-6B3CD94D0651}" sibTransId="{CC361439-47C0-43D4-A15A-2EF4A0B92195}"/>
    <dgm:cxn modelId="{E0EE7E2B-75EA-4B0D-A072-7E8283249F6C}" srcId="{225722B8-6F8B-4DE2-93F2-BF7976354202}" destId="{F652EE95-8A1D-4EB7-8676-206181CE562C}" srcOrd="1" destOrd="0" parTransId="{F133906B-AB66-4CF1-9D7B-F0C8E7191661}" sibTransId="{063602BE-C879-4CC5-84F1-B438D7508AD7}"/>
    <dgm:cxn modelId="{D5028757-6251-8F46-A39B-7D39B6EA402E}" type="presOf" srcId="{F652EE95-8A1D-4EB7-8676-206181CE562C}" destId="{F54C1B14-C5C0-FD47-90E1-2B7780BD4B82}" srcOrd="0" destOrd="0" presId="urn:microsoft.com/office/officeart/2005/8/layout/hierarchy1"/>
    <dgm:cxn modelId="{D88F8464-857B-4C3E-B0BC-9BBCB9B7F479}" srcId="{225722B8-6F8B-4DE2-93F2-BF7976354202}" destId="{43A43F8B-68CC-4B6F-92B0-A270BF0EBC34}" srcOrd="0" destOrd="0" parTransId="{FDFB1312-0DD6-4A2B-9892-289C1A96A9BE}" sibTransId="{AF358FE9-C7AC-4BEE-A6B6-279DD10472F4}"/>
    <dgm:cxn modelId="{0788A47F-9507-B94E-85F7-55BA9D87AAA4}" type="presOf" srcId="{07F7398D-FFD7-42BC-8E6A-2A10AF0947DF}" destId="{F92EB162-3484-D74D-BBE1-B3EA3A60DAB5}" srcOrd="0" destOrd="0" presId="urn:microsoft.com/office/officeart/2005/8/layout/hierarchy1"/>
    <dgm:cxn modelId="{2A2B0792-67D6-1446-B32D-69E23D4FC620}" type="presOf" srcId="{43A43F8B-68CC-4B6F-92B0-A270BF0EBC34}" destId="{B9D5060A-0C28-C646-A812-6CEB5E9C2667}" srcOrd="0" destOrd="0" presId="urn:microsoft.com/office/officeart/2005/8/layout/hierarchy1"/>
    <dgm:cxn modelId="{7A2861D8-725C-AF4A-9973-AFBFB9B3A906}" type="presOf" srcId="{225722B8-6F8B-4DE2-93F2-BF7976354202}" destId="{89E83E39-7F8C-D948-98BE-2E62517B7A6D}" srcOrd="0" destOrd="0" presId="urn:microsoft.com/office/officeart/2005/8/layout/hierarchy1"/>
    <dgm:cxn modelId="{735B0E09-EDDD-FD43-BDFE-914DB4D3DBC1}" type="presParOf" srcId="{89E83E39-7F8C-D948-98BE-2E62517B7A6D}" destId="{7281B37C-7F0A-034B-9971-CAB0139C078D}" srcOrd="0" destOrd="0" presId="urn:microsoft.com/office/officeart/2005/8/layout/hierarchy1"/>
    <dgm:cxn modelId="{7581585B-5E6A-1B4E-9B89-C26E3356ABFD}" type="presParOf" srcId="{7281B37C-7F0A-034B-9971-CAB0139C078D}" destId="{9D1EEE98-DDD3-EB42-BBDD-C83C45C268C0}" srcOrd="0" destOrd="0" presId="urn:microsoft.com/office/officeart/2005/8/layout/hierarchy1"/>
    <dgm:cxn modelId="{6217A7C1-06FE-9642-9092-B68905B16BB6}" type="presParOf" srcId="{9D1EEE98-DDD3-EB42-BBDD-C83C45C268C0}" destId="{FA20886C-BBE3-7645-998B-1B93559A2F92}" srcOrd="0" destOrd="0" presId="urn:microsoft.com/office/officeart/2005/8/layout/hierarchy1"/>
    <dgm:cxn modelId="{67B91759-EECF-3544-89EB-990B3031C080}" type="presParOf" srcId="{9D1EEE98-DDD3-EB42-BBDD-C83C45C268C0}" destId="{B9D5060A-0C28-C646-A812-6CEB5E9C2667}" srcOrd="1" destOrd="0" presId="urn:microsoft.com/office/officeart/2005/8/layout/hierarchy1"/>
    <dgm:cxn modelId="{C6B9EF5D-E8FA-AD44-ACEB-67E37B1AFBAE}" type="presParOf" srcId="{7281B37C-7F0A-034B-9971-CAB0139C078D}" destId="{675840DC-8B00-8945-AB5C-AA709EABDB19}" srcOrd="1" destOrd="0" presId="urn:microsoft.com/office/officeart/2005/8/layout/hierarchy1"/>
    <dgm:cxn modelId="{DA827019-874C-B341-AB6B-9A1F491753C3}" type="presParOf" srcId="{89E83E39-7F8C-D948-98BE-2E62517B7A6D}" destId="{B82C3D8E-4AE5-0C47-BAFC-924429B8D272}" srcOrd="1" destOrd="0" presId="urn:microsoft.com/office/officeart/2005/8/layout/hierarchy1"/>
    <dgm:cxn modelId="{156D8F26-5AF2-FC41-9E9D-0C62B97900B6}" type="presParOf" srcId="{B82C3D8E-4AE5-0C47-BAFC-924429B8D272}" destId="{FA90CFD4-42B1-FD4A-8F23-15F643847AC0}" srcOrd="0" destOrd="0" presId="urn:microsoft.com/office/officeart/2005/8/layout/hierarchy1"/>
    <dgm:cxn modelId="{B0658CDE-08E8-104F-84A6-751B91B52B14}" type="presParOf" srcId="{FA90CFD4-42B1-FD4A-8F23-15F643847AC0}" destId="{5A41B5FE-D45B-9D48-807E-7D5603E36A01}" srcOrd="0" destOrd="0" presId="urn:microsoft.com/office/officeart/2005/8/layout/hierarchy1"/>
    <dgm:cxn modelId="{C76762EC-2843-B348-AC4E-9DB145BD6A8A}" type="presParOf" srcId="{FA90CFD4-42B1-FD4A-8F23-15F643847AC0}" destId="{F54C1B14-C5C0-FD47-90E1-2B7780BD4B82}" srcOrd="1" destOrd="0" presId="urn:microsoft.com/office/officeart/2005/8/layout/hierarchy1"/>
    <dgm:cxn modelId="{A5E0B711-AB9B-B542-85BD-B3FDC79BCE52}" type="presParOf" srcId="{B82C3D8E-4AE5-0C47-BAFC-924429B8D272}" destId="{17AA0BB8-CFC3-3F42-B0E8-75E554E68BA7}" srcOrd="1" destOrd="0" presId="urn:microsoft.com/office/officeart/2005/8/layout/hierarchy1"/>
    <dgm:cxn modelId="{85F24340-473A-E942-8DDB-4EAFB12485AC}" type="presParOf" srcId="{89E83E39-7F8C-D948-98BE-2E62517B7A6D}" destId="{57975613-6C81-4E41-829C-C6E8D523416C}" srcOrd="2" destOrd="0" presId="urn:microsoft.com/office/officeart/2005/8/layout/hierarchy1"/>
    <dgm:cxn modelId="{02E84DC7-E5BE-0749-A4B0-12CCF884CA5B}" type="presParOf" srcId="{57975613-6C81-4E41-829C-C6E8D523416C}" destId="{48B6D206-5163-B94D-BCF5-93D72B08DC16}" srcOrd="0" destOrd="0" presId="urn:microsoft.com/office/officeart/2005/8/layout/hierarchy1"/>
    <dgm:cxn modelId="{466CE498-800A-BB40-8CF3-F223D8FD9469}" type="presParOf" srcId="{48B6D206-5163-B94D-BCF5-93D72B08DC16}" destId="{2FCA1BE4-560B-B543-8497-AC5EA5605132}" srcOrd="0" destOrd="0" presId="urn:microsoft.com/office/officeart/2005/8/layout/hierarchy1"/>
    <dgm:cxn modelId="{F2D55BD8-4552-E342-AA2B-F58166A1F498}" type="presParOf" srcId="{48B6D206-5163-B94D-BCF5-93D72B08DC16}" destId="{F92EB162-3484-D74D-BBE1-B3EA3A60DAB5}" srcOrd="1" destOrd="0" presId="urn:microsoft.com/office/officeart/2005/8/layout/hierarchy1"/>
    <dgm:cxn modelId="{654F05BD-9E20-3149-8CA5-0614CDAA94F4}" type="presParOf" srcId="{57975613-6C81-4E41-829C-C6E8D523416C}" destId="{D9AE15C1-F45C-0F4C-BD2B-101C4844CAE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34723-907E-3045-BDEE-19346D69FA9C}">
      <dsp:nvSpPr>
        <dsp:cNvPr id="0" name=""/>
        <dsp:cNvSpPr/>
      </dsp:nvSpPr>
      <dsp:spPr>
        <a:xfrm>
          <a:off x="0" y="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A33ACB7-943C-D244-9BA4-19DAD8B14515}">
      <dsp:nvSpPr>
        <dsp:cNvPr id="0" name=""/>
        <dsp:cNvSpPr/>
      </dsp:nvSpPr>
      <dsp:spPr>
        <a:xfrm>
          <a:off x="0" y="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1.</a:t>
          </a:r>
          <a:r>
            <a:rPr lang="zh-CN" sz="1800" b="0" i="0" kern="1200"/>
            <a:t> </a:t>
          </a:r>
          <a:r>
            <a:rPr lang="ja-JP" sz="1800" b="0" i="0" kern="1200"/>
            <a:t>问题背景描述</a:t>
          </a:r>
          <a:endParaRPr lang="en-US" sz="1800" kern="1200"/>
        </a:p>
      </dsp:txBody>
      <dsp:txXfrm>
        <a:off x="0" y="0"/>
        <a:ext cx="6496050" cy="571500"/>
      </dsp:txXfrm>
    </dsp:sp>
    <dsp:sp modelId="{91B7F606-C899-5E42-8426-4455B37096FE}">
      <dsp:nvSpPr>
        <dsp:cNvPr id="0" name=""/>
        <dsp:cNvSpPr/>
      </dsp:nvSpPr>
      <dsp:spPr>
        <a:xfrm>
          <a:off x="0" y="571500"/>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48E59966-FB23-FB4F-9621-E2B902F622C6}">
      <dsp:nvSpPr>
        <dsp:cNvPr id="0" name=""/>
        <dsp:cNvSpPr/>
      </dsp:nvSpPr>
      <dsp:spPr>
        <a:xfrm>
          <a:off x="0" y="5715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2.</a:t>
          </a:r>
          <a:r>
            <a:rPr lang="zh-CN" sz="1800" b="0" i="0" kern="1200" dirty="0"/>
            <a:t> </a:t>
          </a:r>
          <a:r>
            <a:rPr lang="ja-JP" sz="1800" b="0" i="0" kern="1200"/>
            <a:t>所需要的数据</a:t>
          </a:r>
          <a:r>
            <a:rPr lang="ja-JP" altLang="en-US" sz="1800" b="0" i="0" kern="1200"/>
            <a:t>与环境</a:t>
          </a:r>
          <a:endParaRPr lang="en-US" sz="1800" kern="1200" dirty="0"/>
        </a:p>
      </dsp:txBody>
      <dsp:txXfrm>
        <a:off x="0" y="571500"/>
        <a:ext cx="6496050" cy="571500"/>
      </dsp:txXfrm>
    </dsp:sp>
    <dsp:sp modelId="{64A68B0A-5A9B-0944-8317-EB6BB8B2DE4F}">
      <dsp:nvSpPr>
        <dsp:cNvPr id="0" name=""/>
        <dsp:cNvSpPr/>
      </dsp:nvSpPr>
      <dsp:spPr>
        <a:xfrm>
          <a:off x="0" y="114300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5DD1471D-7181-4642-9561-6255085498B4}">
      <dsp:nvSpPr>
        <dsp:cNvPr id="0" name=""/>
        <dsp:cNvSpPr/>
      </dsp:nvSpPr>
      <dsp:spPr>
        <a:xfrm>
          <a:off x="0" y="11430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0" i="0" kern="1200" dirty="0"/>
            <a:t>3</a:t>
          </a:r>
          <a:r>
            <a:rPr lang="en-US" sz="1800" b="0" i="0" kern="1200" dirty="0"/>
            <a:t>.</a:t>
          </a:r>
          <a:r>
            <a:rPr lang="zh-CN" sz="1800" b="0" i="0" kern="1200" dirty="0"/>
            <a:t> </a:t>
          </a:r>
          <a:r>
            <a:rPr lang="ja-JP" sz="1800" b="0" i="0" kern="1200"/>
            <a:t>相关的</a:t>
          </a:r>
          <a:r>
            <a:rPr lang="ja-JP" altLang="en-US" sz="1800" b="0" i="0" kern="1200"/>
            <a:t>实现路线</a:t>
          </a:r>
          <a:endParaRPr lang="en-US" sz="1800" kern="1200" dirty="0"/>
        </a:p>
      </dsp:txBody>
      <dsp:txXfrm>
        <a:off x="0" y="1143000"/>
        <a:ext cx="6496050" cy="571500"/>
      </dsp:txXfrm>
    </dsp:sp>
    <dsp:sp modelId="{CED94C42-CA05-8742-82E3-C04909F73E49}">
      <dsp:nvSpPr>
        <dsp:cNvPr id="0" name=""/>
        <dsp:cNvSpPr/>
      </dsp:nvSpPr>
      <dsp:spPr>
        <a:xfrm>
          <a:off x="0" y="1714500"/>
          <a:ext cx="64960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2F1ABA4-F6DC-174F-B715-EE014DAA32BF}">
      <dsp:nvSpPr>
        <dsp:cNvPr id="0" name=""/>
        <dsp:cNvSpPr/>
      </dsp:nvSpPr>
      <dsp:spPr>
        <a:xfrm>
          <a:off x="0" y="17145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b="0" i="0" kern="1200" dirty="0"/>
            <a:t>4</a:t>
          </a:r>
          <a:r>
            <a:rPr lang="en-US" sz="1800" b="0" i="0" kern="1200" dirty="0"/>
            <a:t>.</a:t>
          </a:r>
          <a:r>
            <a:rPr lang="zh-CN" sz="1800" b="0" i="0" kern="1200" dirty="0"/>
            <a:t> </a:t>
          </a:r>
          <a:r>
            <a:rPr lang="ja-JP" sz="1800" b="0" i="0" kern="1200"/>
            <a:t>数据可视化建议</a:t>
          </a:r>
          <a:endParaRPr lang="en-US" sz="1800" kern="1200" dirty="0"/>
        </a:p>
      </dsp:txBody>
      <dsp:txXfrm>
        <a:off x="0" y="1714500"/>
        <a:ext cx="6496050" cy="571500"/>
      </dsp:txXfrm>
    </dsp:sp>
    <dsp:sp modelId="{75BE40AA-7B75-FF4C-B14F-CA8188B6933B}">
      <dsp:nvSpPr>
        <dsp:cNvPr id="0" name=""/>
        <dsp:cNvSpPr/>
      </dsp:nvSpPr>
      <dsp:spPr>
        <a:xfrm>
          <a:off x="0" y="2286000"/>
          <a:ext cx="64960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2ADCD1F2-D9D0-9346-B373-897D7C8B0EE3}">
      <dsp:nvSpPr>
        <dsp:cNvPr id="0" name=""/>
        <dsp:cNvSpPr/>
      </dsp:nvSpPr>
      <dsp:spPr>
        <a:xfrm>
          <a:off x="0" y="22860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altLang="zh-CN" sz="1800" kern="1200" dirty="0"/>
            <a:t>5.</a:t>
          </a:r>
          <a:r>
            <a:rPr lang="zh-CN" altLang="en-US" sz="1800" kern="1200" dirty="0"/>
            <a:t> </a:t>
          </a:r>
          <a:r>
            <a:rPr lang="en-US" sz="1800" kern="1200" dirty="0" err="1"/>
            <a:t>评测系统的构建</a:t>
          </a:r>
          <a:endParaRPr lang="en-US" sz="1800" kern="1200" dirty="0"/>
        </a:p>
      </dsp:txBody>
      <dsp:txXfrm>
        <a:off x="0" y="2286000"/>
        <a:ext cx="6496050" cy="571500"/>
      </dsp:txXfrm>
    </dsp:sp>
    <dsp:sp modelId="{ACE6EA4B-9957-CC4C-B31A-0A4F33E89912}">
      <dsp:nvSpPr>
        <dsp:cNvPr id="0" name=""/>
        <dsp:cNvSpPr/>
      </dsp:nvSpPr>
      <dsp:spPr>
        <a:xfrm>
          <a:off x="0" y="2857500"/>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D58D63CF-DDF7-2F4A-8FC6-885001513967}">
      <dsp:nvSpPr>
        <dsp:cNvPr id="0" name=""/>
        <dsp:cNvSpPr/>
      </dsp:nvSpPr>
      <dsp:spPr>
        <a:xfrm>
          <a:off x="0" y="28575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6.</a:t>
          </a:r>
          <a:r>
            <a:rPr lang="zh-CN" sz="1800" b="0" i="0" kern="1200" dirty="0"/>
            <a:t> </a:t>
          </a:r>
          <a:r>
            <a:rPr lang="ja-JP" sz="1800" b="0" i="0" kern="1200"/>
            <a:t>总结与建议</a:t>
          </a:r>
          <a:endParaRPr lang="en-US" sz="1800" kern="1200" dirty="0"/>
        </a:p>
      </dsp:txBody>
      <dsp:txXfrm>
        <a:off x="0" y="2857500"/>
        <a:ext cx="6496050" cy="571500"/>
      </dsp:txXfrm>
    </dsp:sp>
    <dsp:sp modelId="{9CDF5145-3AD1-FB49-88A3-002A9467BADC}">
      <dsp:nvSpPr>
        <dsp:cNvPr id="0" name=""/>
        <dsp:cNvSpPr/>
      </dsp:nvSpPr>
      <dsp:spPr>
        <a:xfrm>
          <a:off x="0" y="3429000"/>
          <a:ext cx="64960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51AA05E-175C-424C-9D9E-8C996EA7D07E}">
      <dsp:nvSpPr>
        <dsp:cNvPr id="0" name=""/>
        <dsp:cNvSpPr/>
      </dsp:nvSpPr>
      <dsp:spPr>
        <a:xfrm>
          <a:off x="0" y="34290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7.</a:t>
          </a:r>
          <a:r>
            <a:rPr lang="zh-CN" sz="1800" b="0" i="0" kern="1200" dirty="0"/>
            <a:t> </a:t>
          </a:r>
          <a:r>
            <a:rPr lang="ja-JP" sz="1800" b="0" i="0" kern="1200"/>
            <a:t>如何提交项目</a:t>
          </a:r>
          <a:endParaRPr lang="en-US" sz="1800" kern="1200" dirty="0"/>
        </a:p>
      </dsp:txBody>
      <dsp:txXfrm>
        <a:off x="0" y="3429000"/>
        <a:ext cx="6496050" cy="571500"/>
      </dsp:txXfrm>
    </dsp:sp>
    <dsp:sp modelId="{33C7E8B2-D99F-2E4D-B24C-29BFC78B2846}">
      <dsp:nvSpPr>
        <dsp:cNvPr id="0" name=""/>
        <dsp:cNvSpPr/>
      </dsp:nvSpPr>
      <dsp:spPr>
        <a:xfrm>
          <a:off x="0" y="4000500"/>
          <a:ext cx="64960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8662865-382F-A54D-B544-35231F60A38F}">
      <dsp:nvSpPr>
        <dsp:cNvPr id="0" name=""/>
        <dsp:cNvSpPr/>
      </dsp:nvSpPr>
      <dsp:spPr>
        <a:xfrm>
          <a:off x="0" y="4000500"/>
          <a:ext cx="6496050" cy="571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8.</a:t>
          </a:r>
          <a:r>
            <a:rPr lang="zh-CN" sz="1800" b="0" i="0" kern="1200" dirty="0"/>
            <a:t> </a:t>
          </a:r>
          <a:r>
            <a:rPr lang="ja-JP" sz="1800" b="0" i="0" kern="1200"/>
            <a:t>优秀学员奖励</a:t>
          </a:r>
          <a:endParaRPr lang="en-US" sz="1800" kern="1200" dirty="0"/>
        </a:p>
      </dsp:txBody>
      <dsp:txXfrm>
        <a:off x="0" y="4000500"/>
        <a:ext cx="6496050" cy="571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DC402-6649-7247-A94E-760DF91C2289}">
      <dsp:nvSpPr>
        <dsp:cNvPr id="0" name=""/>
        <dsp:cNvSpPr/>
      </dsp:nvSpPr>
      <dsp:spPr>
        <a:xfrm>
          <a:off x="5690" y="2333"/>
          <a:ext cx="9502507" cy="1782307"/>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err="1"/>
            <a:t>面向任务的对话机器人</a:t>
          </a:r>
          <a:endParaRPr lang="en-US" sz="6000" kern="1200" dirty="0"/>
        </a:p>
      </dsp:txBody>
      <dsp:txXfrm>
        <a:off x="57892" y="54535"/>
        <a:ext cx="9398103" cy="1677903"/>
      </dsp:txXfrm>
    </dsp:sp>
    <dsp:sp modelId="{78A582C5-35AB-3D43-B0AC-0F9DF6530B7E}">
      <dsp:nvSpPr>
        <dsp:cNvPr id="0" name=""/>
        <dsp:cNvSpPr/>
      </dsp:nvSpPr>
      <dsp:spPr>
        <a:xfrm>
          <a:off x="5690" y="1951654"/>
          <a:ext cx="4656138" cy="178230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业务相关问题</a:t>
          </a:r>
          <a:endParaRPr lang="en-US" sz="2500" kern="1200" dirty="0"/>
        </a:p>
      </dsp:txBody>
      <dsp:txXfrm>
        <a:off x="57892" y="2003856"/>
        <a:ext cx="4551734" cy="1677903"/>
      </dsp:txXfrm>
    </dsp:sp>
    <dsp:sp modelId="{B9D4DBA6-AAA4-C047-82C3-06E05AA65E23}">
      <dsp:nvSpPr>
        <dsp:cNvPr id="0" name=""/>
        <dsp:cNvSpPr/>
      </dsp:nvSpPr>
      <dsp:spPr>
        <a:xfrm>
          <a:off x="5690"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意图识别</a:t>
          </a:r>
          <a:endParaRPr lang="en-US" sz="1900" kern="1200" dirty="0"/>
        </a:p>
      </dsp:txBody>
      <dsp:txXfrm>
        <a:off x="49910" y="3945195"/>
        <a:ext cx="1421332" cy="1693867"/>
      </dsp:txXfrm>
    </dsp:sp>
    <dsp:sp modelId="{C435F7BA-0BFC-9A4C-9E32-E24B3BBF05D4}">
      <dsp:nvSpPr>
        <dsp:cNvPr id="0" name=""/>
        <dsp:cNvSpPr/>
      </dsp:nvSpPr>
      <dsp:spPr>
        <a:xfrm>
          <a:off x="1578873"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语义相似度判断</a:t>
          </a:r>
          <a:endParaRPr lang="en-US" sz="1900" kern="1200" dirty="0"/>
        </a:p>
      </dsp:txBody>
      <dsp:txXfrm>
        <a:off x="1623093" y="3945195"/>
        <a:ext cx="1421332" cy="1693867"/>
      </dsp:txXfrm>
    </dsp:sp>
    <dsp:sp modelId="{FACA219C-E58E-3F44-85A9-E9A36DB2DF1F}">
      <dsp:nvSpPr>
        <dsp:cNvPr id="0" name=""/>
        <dsp:cNvSpPr/>
      </dsp:nvSpPr>
      <dsp:spPr>
        <a:xfrm>
          <a:off x="3152056"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布尔搜索</a:t>
          </a:r>
          <a:endParaRPr lang="en-US" sz="1900" kern="1200" dirty="0"/>
        </a:p>
      </dsp:txBody>
      <dsp:txXfrm>
        <a:off x="3196276" y="3945195"/>
        <a:ext cx="1421332" cy="1693867"/>
      </dsp:txXfrm>
    </dsp:sp>
    <dsp:sp modelId="{03B17456-FEC4-984E-AC65-D6B005739B28}">
      <dsp:nvSpPr>
        <dsp:cNvPr id="0" name=""/>
        <dsp:cNvSpPr/>
      </dsp:nvSpPr>
      <dsp:spPr>
        <a:xfrm>
          <a:off x="4788649" y="1951654"/>
          <a:ext cx="3082955" cy="178230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基于爬虫的开防御问题</a:t>
          </a:r>
          <a:endParaRPr lang="en-US" sz="2500" kern="1200" dirty="0"/>
        </a:p>
      </dsp:txBody>
      <dsp:txXfrm>
        <a:off x="4840851" y="2003856"/>
        <a:ext cx="2978551" cy="1677903"/>
      </dsp:txXfrm>
    </dsp:sp>
    <dsp:sp modelId="{3D84BB78-ABBB-8347-A993-AE4943B9677C}">
      <dsp:nvSpPr>
        <dsp:cNvPr id="0" name=""/>
        <dsp:cNvSpPr/>
      </dsp:nvSpPr>
      <dsp:spPr>
        <a:xfrm>
          <a:off x="4788649"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爬虫技术</a:t>
          </a:r>
          <a:endParaRPr lang="en-US" sz="1900" kern="1200" dirty="0"/>
        </a:p>
      </dsp:txBody>
      <dsp:txXfrm>
        <a:off x="4832869" y="3945195"/>
        <a:ext cx="1421332" cy="1693867"/>
      </dsp:txXfrm>
    </dsp:sp>
    <dsp:sp modelId="{69AB91CF-30B8-B84D-9B83-DB89432731D1}">
      <dsp:nvSpPr>
        <dsp:cNvPr id="0" name=""/>
        <dsp:cNvSpPr/>
      </dsp:nvSpPr>
      <dsp:spPr>
        <a:xfrm>
          <a:off x="6361832"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语义相似度判断</a:t>
          </a:r>
          <a:endParaRPr lang="en-US" sz="1900" kern="1200" dirty="0"/>
        </a:p>
      </dsp:txBody>
      <dsp:txXfrm>
        <a:off x="6406052" y="3945195"/>
        <a:ext cx="1421332" cy="1693867"/>
      </dsp:txXfrm>
    </dsp:sp>
    <dsp:sp modelId="{24D3E2A3-7096-6A49-BA4F-3FA6204A833E}">
      <dsp:nvSpPr>
        <dsp:cNvPr id="0" name=""/>
        <dsp:cNvSpPr/>
      </dsp:nvSpPr>
      <dsp:spPr>
        <a:xfrm>
          <a:off x="7998425" y="1951654"/>
          <a:ext cx="1509772" cy="1782307"/>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相关问题的自动生成</a:t>
          </a:r>
          <a:endParaRPr lang="en-US" sz="2500" kern="1200" dirty="0"/>
        </a:p>
      </dsp:txBody>
      <dsp:txXfrm>
        <a:off x="8042645" y="1995874"/>
        <a:ext cx="1421332" cy="1693867"/>
      </dsp:txXfrm>
    </dsp:sp>
    <dsp:sp modelId="{B9D98986-403E-C141-8DA7-6A40221934D0}">
      <dsp:nvSpPr>
        <dsp:cNvPr id="0" name=""/>
        <dsp:cNvSpPr/>
      </dsp:nvSpPr>
      <dsp:spPr>
        <a:xfrm>
          <a:off x="7998425" y="3900975"/>
          <a:ext cx="1509772" cy="1782307"/>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基于语法树与词向量的句子生成</a:t>
          </a:r>
          <a:endParaRPr lang="en-US" sz="1900" kern="1200" dirty="0"/>
        </a:p>
      </dsp:txBody>
      <dsp:txXfrm>
        <a:off x="8042645" y="3945195"/>
        <a:ext cx="1421332" cy="16938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53440-AF5F-9448-8EEF-E672FB2AE61F}">
      <dsp:nvSpPr>
        <dsp:cNvPr id="0" name=""/>
        <dsp:cNvSpPr/>
      </dsp:nvSpPr>
      <dsp:spPr>
        <a:xfrm>
          <a:off x="4274013" y="0"/>
          <a:ext cx="6411019" cy="1360201"/>
        </a:xfrm>
        <a:prstGeom prst="rightArrow">
          <a:avLst>
            <a:gd name="adj1" fmla="val 75000"/>
            <a:gd name="adj2" fmla="val 50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Char char="•"/>
          </a:pPr>
          <a:r>
            <a:rPr lang="en-US" sz="1050" kern="1200" dirty="0" err="1"/>
            <a:t>用户输入的问答</a:t>
          </a:r>
          <a:r>
            <a:rPr lang="zh-CN" altLang="en-US" sz="1050" kern="1200" dirty="0"/>
            <a:t>，首先经过该判断，判断是否为业务相关的问题，如果不是业务相关的问题，则调用爬虫，在互联网上查询答案，若找不到答案，则生成建议的问题</a:t>
          </a:r>
          <a:endParaRPr lang="en-US" sz="1050" kern="1200" dirty="0"/>
        </a:p>
        <a:p>
          <a:pPr marL="57150" lvl="1" indent="-57150" algn="l" defTabSz="466725">
            <a:lnSpc>
              <a:spcPct val="90000"/>
            </a:lnSpc>
            <a:spcBef>
              <a:spcPct val="0"/>
            </a:spcBef>
            <a:spcAft>
              <a:spcPct val="15000"/>
            </a:spcAft>
            <a:buChar char="•"/>
          </a:pPr>
          <a:r>
            <a:rPr lang="en-US" sz="1050" kern="1200" dirty="0" err="1"/>
            <a:t>核心技术点</a:t>
          </a:r>
          <a:r>
            <a:rPr lang="zh-CN" altLang="en-US" sz="1050" kern="1200" dirty="0"/>
            <a:t>：文本的无监督分类，首先使用无监督方法，将文本聚类，然后使用输入的句子和其中的每个</a:t>
          </a:r>
          <a:r>
            <a:rPr lang="en-US" altLang="zh-CN" sz="1050" kern="1200" dirty="0"/>
            <a:t>kernel</a:t>
          </a:r>
          <a:r>
            <a:rPr lang="zh-CN" altLang="en-US" sz="1050" kern="1200" dirty="0"/>
            <a:t>进行对话，观察其语义距离是否大于某个阈值</a:t>
          </a:r>
          <a:endParaRPr lang="en-US" sz="1050" kern="1200" dirty="0"/>
        </a:p>
      </dsp:txBody>
      <dsp:txXfrm>
        <a:off x="4274013" y="170025"/>
        <a:ext cx="5900944" cy="1020151"/>
      </dsp:txXfrm>
    </dsp:sp>
    <dsp:sp modelId="{23E5D85F-3355-A445-8240-64C365C2E00A}">
      <dsp:nvSpPr>
        <dsp:cNvPr id="0" name=""/>
        <dsp:cNvSpPr/>
      </dsp:nvSpPr>
      <dsp:spPr>
        <a:xfrm>
          <a:off x="0" y="0"/>
          <a:ext cx="4274013" cy="1360201"/>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意图识别</a:t>
          </a:r>
          <a:endParaRPr lang="en-US" sz="4200" kern="1200" dirty="0"/>
        </a:p>
      </dsp:txBody>
      <dsp:txXfrm>
        <a:off x="66400" y="66400"/>
        <a:ext cx="4141213" cy="1227401"/>
      </dsp:txXfrm>
    </dsp:sp>
    <dsp:sp modelId="{32A68419-3AF7-5249-AC3D-11AF879F791E}">
      <dsp:nvSpPr>
        <dsp:cNvPr id="0" name=""/>
        <dsp:cNvSpPr/>
      </dsp:nvSpPr>
      <dsp:spPr>
        <a:xfrm>
          <a:off x="4274013" y="1496221"/>
          <a:ext cx="6411019" cy="1360201"/>
        </a:xfrm>
        <a:prstGeom prst="rightArrow">
          <a:avLst>
            <a:gd name="adj1" fmla="val 75000"/>
            <a:gd name="adj2" fmla="val 50000"/>
          </a:avLst>
        </a:prstGeom>
        <a:solidFill>
          <a:schemeClr val="accent3">
            <a:tint val="40000"/>
            <a:alpha val="90000"/>
            <a:hueOff val="3416492"/>
            <a:satOff val="-23690"/>
            <a:lumOff val="-1144"/>
            <a:alphaOff val="0"/>
          </a:schemeClr>
        </a:solidFill>
        <a:ln w="19050" cap="rnd" cmpd="sng" algn="ctr">
          <a:solidFill>
            <a:schemeClr val="accent3">
              <a:tint val="40000"/>
              <a:alpha val="90000"/>
              <a:hueOff val="3416492"/>
              <a:satOff val="-23690"/>
              <a:lumOff val="-11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err="1"/>
            <a:t>如果判断输入的句子属于某个无监督聚类之后的类别</a:t>
          </a:r>
          <a:r>
            <a:rPr lang="zh-CN" altLang="en-US" sz="1300" kern="1200" dirty="0"/>
            <a:t>，则需要将这个类别中的每个句子的向量与输入的句子的向量进行对比，快速找到最相似</a:t>
          </a:r>
          <a:r>
            <a:rPr lang="en-US" altLang="zh-CN" sz="1300" kern="1200" dirty="0"/>
            <a:t>top10</a:t>
          </a:r>
          <a:r>
            <a:rPr lang="zh-CN" altLang="en-US" sz="1300" kern="1200" dirty="0"/>
            <a:t>个句子</a:t>
          </a:r>
          <a:endParaRPr lang="en-US" sz="1300" kern="1200" dirty="0"/>
        </a:p>
        <a:p>
          <a:pPr marL="114300" lvl="1" indent="-114300" algn="l" defTabSz="577850">
            <a:lnSpc>
              <a:spcPct val="90000"/>
            </a:lnSpc>
            <a:spcBef>
              <a:spcPct val="0"/>
            </a:spcBef>
            <a:spcAft>
              <a:spcPct val="15000"/>
            </a:spcAft>
            <a:buChar char="•"/>
          </a:pPr>
          <a:r>
            <a:rPr lang="en-US" sz="1300" kern="1200" dirty="0" err="1"/>
            <a:t>注意</a:t>
          </a:r>
          <a:r>
            <a:rPr lang="zh-CN" altLang="en-US" sz="1300" kern="1200" dirty="0"/>
            <a:t>：</a:t>
          </a:r>
          <a:r>
            <a:rPr lang="en-US" altLang="zh-CN" sz="1300" kern="1200" dirty="0"/>
            <a:t>1.</a:t>
          </a:r>
          <a:r>
            <a:rPr lang="zh-CN" altLang="en-US" sz="1300" kern="1200" dirty="0"/>
            <a:t> 本步的向量化和上一步的向量化未必一样；</a:t>
          </a:r>
          <a:r>
            <a:rPr lang="en-US" altLang="zh-CN" sz="1300" kern="1200" dirty="0"/>
            <a:t>2.</a:t>
          </a:r>
          <a:r>
            <a:rPr lang="zh-CN" altLang="en-US" sz="1300" kern="1200" dirty="0"/>
            <a:t> 如何快速减速向量化，这是一个重点，需要重点突破</a:t>
          </a:r>
          <a:endParaRPr lang="en-US" sz="1300" kern="1200" dirty="0"/>
        </a:p>
      </dsp:txBody>
      <dsp:txXfrm>
        <a:off x="4274013" y="1666246"/>
        <a:ext cx="5900944" cy="1020151"/>
      </dsp:txXfrm>
    </dsp:sp>
    <dsp:sp modelId="{CF6EA87D-323D-6A4A-AEA9-EE48373DE59B}">
      <dsp:nvSpPr>
        <dsp:cNvPr id="0" name=""/>
        <dsp:cNvSpPr/>
      </dsp:nvSpPr>
      <dsp:spPr>
        <a:xfrm>
          <a:off x="0" y="1496221"/>
          <a:ext cx="4274013" cy="1360201"/>
        </a:xfrm>
        <a:prstGeom prst="roundRect">
          <a:avLst/>
        </a:prstGeom>
        <a:solidFill>
          <a:schemeClr val="accent3">
            <a:hueOff val="3283952"/>
            <a:satOff val="-25316"/>
            <a:lumOff val="68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语义相似度判断</a:t>
          </a:r>
          <a:endParaRPr lang="en-US" sz="4200" kern="1200" dirty="0"/>
        </a:p>
      </dsp:txBody>
      <dsp:txXfrm>
        <a:off x="66400" y="1562621"/>
        <a:ext cx="4141213" cy="1227401"/>
      </dsp:txXfrm>
    </dsp:sp>
    <dsp:sp modelId="{E0D8F27B-E3F4-264B-9C5C-FC13EDB0D22B}">
      <dsp:nvSpPr>
        <dsp:cNvPr id="0" name=""/>
        <dsp:cNvSpPr/>
      </dsp:nvSpPr>
      <dsp:spPr>
        <a:xfrm>
          <a:off x="4274013" y="2992442"/>
          <a:ext cx="6411019" cy="1360201"/>
        </a:xfrm>
        <a:prstGeom prst="rightArrow">
          <a:avLst>
            <a:gd name="adj1" fmla="val 75000"/>
            <a:gd name="adj2" fmla="val 50000"/>
          </a:avLst>
        </a:prstGeom>
        <a:solidFill>
          <a:schemeClr val="accent3">
            <a:tint val="40000"/>
            <a:alpha val="90000"/>
            <a:hueOff val="6832984"/>
            <a:satOff val="-47380"/>
            <a:lumOff val="-2289"/>
            <a:alphaOff val="0"/>
          </a:schemeClr>
        </a:solidFill>
        <a:ln w="19050" cap="rnd" cmpd="sng" algn="ctr">
          <a:solidFill>
            <a:schemeClr val="accent3">
              <a:tint val="40000"/>
              <a:alpha val="90000"/>
              <a:hueOff val="6832984"/>
              <a:satOff val="-47380"/>
              <a:lumOff val="-2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r>
            <a:rPr lang="en-US" sz="1300" kern="1200" dirty="0" err="1"/>
            <a:t>对于输入的问题</a:t>
          </a:r>
          <a:r>
            <a:rPr lang="zh-CN" altLang="en-US" sz="1300" kern="1200" dirty="0"/>
            <a:t>，可以使用布尔搜索的方法，快速从字词层面获得相似</a:t>
          </a:r>
          <a:r>
            <a:rPr lang="en-US" altLang="zh-CN" sz="1300" kern="1200" dirty="0"/>
            <a:t>top10</a:t>
          </a:r>
          <a:r>
            <a:rPr lang="zh-CN" altLang="en-US" sz="1300" kern="1200" dirty="0"/>
            <a:t>个句子。获得的这些句子结合上一步获得的句子，作为一个</a:t>
          </a:r>
          <a:r>
            <a:rPr lang="en-US" altLang="zh-CN" sz="1300" kern="1200" dirty="0"/>
            <a:t>20</a:t>
          </a:r>
          <a:r>
            <a:rPr lang="zh-CN" altLang="en-US" sz="1300" kern="1200" dirty="0"/>
            <a:t>个参考候选集。在这个候选集合中，设计更加精确的排序方法，完成排序</a:t>
          </a:r>
          <a:endParaRPr lang="en-US" sz="1300" kern="1200" dirty="0"/>
        </a:p>
        <a:p>
          <a:pPr marL="114300" lvl="1" indent="-114300" algn="l" defTabSz="577850">
            <a:lnSpc>
              <a:spcPct val="90000"/>
            </a:lnSpc>
            <a:spcBef>
              <a:spcPct val="0"/>
            </a:spcBef>
            <a:spcAft>
              <a:spcPct val="15000"/>
            </a:spcAft>
            <a:buChar char="•"/>
          </a:pPr>
          <a:r>
            <a:rPr lang="en-US" sz="1300" kern="1200" dirty="0" err="1"/>
            <a:t>完成排序之后</a:t>
          </a:r>
          <a:r>
            <a:rPr lang="zh-CN" altLang="en-US" sz="1300" kern="1200" dirty="0"/>
            <a:t>，将问题对于的答案给出即可</a:t>
          </a:r>
          <a:endParaRPr lang="en-US" sz="1300" kern="1200" dirty="0"/>
        </a:p>
      </dsp:txBody>
      <dsp:txXfrm>
        <a:off x="4274013" y="3162467"/>
        <a:ext cx="5900944" cy="1020151"/>
      </dsp:txXfrm>
    </dsp:sp>
    <dsp:sp modelId="{983C3707-51BC-CC4A-8EC7-1AB964FBF83A}">
      <dsp:nvSpPr>
        <dsp:cNvPr id="0" name=""/>
        <dsp:cNvSpPr/>
      </dsp:nvSpPr>
      <dsp:spPr>
        <a:xfrm>
          <a:off x="0" y="2992442"/>
          <a:ext cx="4274013" cy="1360201"/>
        </a:xfrm>
        <a:prstGeom prst="roundRect">
          <a:avLst/>
        </a:prstGeom>
        <a:solidFill>
          <a:schemeClr val="accent3">
            <a:hueOff val="6567904"/>
            <a:satOff val="-50632"/>
            <a:lumOff val="13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布尔搜索</a:t>
          </a:r>
          <a:endParaRPr lang="en-US" sz="4200" kern="1200" dirty="0"/>
        </a:p>
      </dsp:txBody>
      <dsp:txXfrm>
        <a:off x="66400" y="3058842"/>
        <a:ext cx="4141213" cy="12274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53440-AF5F-9448-8EEF-E672FB2AE61F}">
      <dsp:nvSpPr>
        <dsp:cNvPr id="0" name=""/>
        <dsp:cNvSpPr/>
      </dsp:nvSpPr>
      <dsp:spPr>
        <a:xfrm>
          <a:off x="4274013" y="531"/>
          <a:ext cx="6411019" cy="2072181"/>
        </a:xfrm>
        <a:prstGeom prst="rightArrow">
          <a:avLst>
            <a:gd name="adj1" fmla="val 75000"/>
            <a:gd name="adj2" fmla="val 50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Char char="•"/>
          </a:pPr>
          <a:r>
            <a:rPr lang="en-US" sz="1050" kern="1200" dirty="0" err="1"/>
            <a:t>如果之前我们找不到在QA库总比较相似的问题</a:t>
          </a:r>
          <a:r>
            <a:rPr lang="zh-CN" altLang="en-US" sz="1050" kern="1200" dirty="0"/>
            <a:t>，那么我们就要借助互联网，在百度知道，搜狗问问中，使用爬虫的方式，获得相关问题的搜索。</a:t>
          </a:r>
          <a:endParaRPr lang="en-US" sz="1050" kern="1200" dirty="0"/>
        </a:p>
        <a:p>
          <a:pPr marL="57150" lvl="1" indent="-57150" algn="l" defTabSz="466725">
            <a:lnSpc>
              <a:spcPct val="90000"/>
            </a:lnSpc>
            <a:spcBef>
              <a:spcPct val="0"/>
            </a:spcBef>
            <a:spcAft>
              <a:spcPct val="15000"/>
            </a:spcAft>
            <a:buChar char="•"/>
          </a:pPr>
          <a:r>
            <a:rPr lang="en-US" sz="1050" kern="1200" dirty="0" err="1"/>
            <a:t>例如问道</a:t>
          </a:r>
          <a:r>
            <a:rPr lang="zh-CN" altLang="en-US" sz="1050" kern="1200" dirty="0"/>
            <a:t>“</a:t>
          </a:r>
          <a:r>
            <a:rPr lang="en-US" altLang="zh-CN" sz="1050" kern="1200" dirty="0"/>
            <a:t>AI</a:t>
          </a:r>
          <a:r>
            <a:rPr lang="zh-CN" altLang="en-US" sz="1050" kern="1200" dirty="0"/>
            <a:t>和区块链什么区别”，这种问题，</a:t>
          </a:r>
          <a:r>
            <a:rPr lang="en-US" altLang="zh-CN" sz="1050" kern="1200" dirty="0"/>
            <a:t>QA</a:t>
          </a:r>
          <a:r>
            <a:rPr lang="zh-CN" altLang="en-US" sz="1050" kern="1200" dirty="0"/>
            <a:t>库中最相思的问题也是低于某个阈值的，那么我们就可以使用第二课中介绍的爬虫技术，在网上进行爬取，获得答案。</a:t>
          </a:r>
          <a:endParaRPr lang="en-US" sz="1050" kern="1200" dirty="0"/>
        </a:p>
      </dsp:txBody>
      <dsp:txXfrm>
        <a:off x="4274013" y="259554"/>
        <a:ext cx="5633951" cy="1554135"/>
      </dsp:txXfrm>
    </dsp:sp>
    <dsp:sp modelId="{23E5D85F-3355-A445-8240-64C365C2E00A}">
      <dsp:nvSpPr>
        <dsp:cNvPr id="0" name=""/>
        <dsp:cNvSpPr/>
      </dsp:nvSpPr>
      <dsp:spPr>
        <a:xfrm>
          <a:off x="0" y="531"/>
          <a:ext cx="4274013" cy="2072181"/>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爬虫技术</a:t>
          </a:r>
          <a:endParaRPr lang="en-US" sz="4200" kern="1200" dirty="0"/>
        </a:p>
      </dsp:txBody>
      <dsp:txXfrm>
        <a:off x="101156" y="101687"/>
        <a:ext cx="4071701" cy="1869869"/>
      </dsp:txXfrm>
    </dsp:sp>
    <dsp:sp modelId="{32A68419-3AF7-5249-AC3D-11AF879F791E}">
      <dsp:nvSpPr>
        <dsp:cNvPr id="0" name=""/>
        <dsp:cNvSpPr/>
      </dsp:nvSpPr>
      <dsp:spPr>
        <a:xfrm>
          <a:off x="4274013" y="2279931"/>
          <a:ext cx="6411019" cy="2072181"/>
        </a:xfrm>
        <a:prstGeom prst="rightArrow">
          <a:avLst>
            <a:gd name="adj1" fmla="val 75000"/>
            <a:gd name="adj2" fmla="val 50000"/>
          </a:avLst>
        </a:prstGeom>
        <a:solidFill>
          <a:schemeClr val="accent3">
            <a:tint val="40000"/>
            <a:alpha val="90000"/>
            <a:hueOff val="6832984"/>
            <a:satOff val="-47380"/>
            <a:lumOff val="-2289"/>
            <a:alphaOff val="0"/>
          </a:schemeClr>
        </a:solidFill>
        <a:ln w="19050" cap="rnd" cmpd="sng" algn="ctr">
          <a:solidFill>
            <a:schemeClr val="accent3">
              <a:tint val="40000"/>
              <a:alpha val="90000"/>
              <a:hueOff val="6832984"/>
              <a:satOff val="-47380"/>
              <a:lumOff val="-2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t>如何我们在QA库中和互联网爬虫中都找不到该客户问的问题</a:t>
          </a:r>
          <a:r>
            <a:rPr lang="zh-CN" altLang="en-US" sz="1600" kern="1200" dirty="0"/>
            <a:t>，那么我们就要根据他提出的问题，生成我们的建议问题</a:t>
          </a:r>
          <a:endParaRPr lang="en-US" sz="1600" kern="1200" dirty="0"/>
        </a:p>
        <a:p>
          <a:pPr marL="171450" lvl="1" indent="-171450" algn="l" defTabSz="711200">
            <a:lnSpc>
              <a:spcPct val="90000"/>
            </a:lnSpc>
            <a:spcBef>
              <a:spcPct val="0"/>
            </a:spcBef>
            <a:spcAft>
              <a:spcPct val="15000"/>
            </a:spcAft>
            <a:buChar char="•"/>
          </a:pPr>
          <a:r>
            <a:rPr lang="en-US" sz="1600" kern="1200" dirty="0"/>
            <a:t>该方法可以结合我们第</a:t>
          </a:r>
          <a:r>
            <a:rPr lang="en-US" altLang="zh-CN" sz="1600" kern="1200" dirty="0"/>
            <a:t>15</a:t>
          </a:r>
          <a:r>
            <a:rPr lang="zh-CN" altLang="en-US" sz="1600" kern="1200" dirty="0"/>
            <a:t>课讲过的方法，包括基于</a:t>
          </a:r>
          <a:r>
            <a:rPr lang="en-US" altLang="zh-CN" sz="1600" kern="1200" dirty="0"/>
            <a:t>Syntax</a:t>
          </a:r>
          <a:r>
            <a:rPr lang="zh-CN" altLang="en-US" sz="1600" kern="1200" dirty="0"/>
            <a:t> </a:t>
          </a:r>
          <a:r>
            <a:rPr lang="en-US" altLang="zh-CN" sz="1600" kern="1200" dirty="0"/>
            <a:t>Tree</a:t>
          </a:r>
          <a:r>
            <a:rPr lang="zh-CN" altLang="en-US" sz="1600" kern="1200" dirty="0"/>
            <a:t>和</a:t>
          </a:r>
          <a:r>
            <a:rPr lang="en-US" altLang="zh-CN" sz="1600" kern="1200" dirty="0" err="1"/>
            <a:t>Langauge</a:t>
          </a:r>
          <a:r>
            <a:rPr lang="zh-CN" altLang="en-US" sz="1600" kern="1200" dirty="0"/>
            <a:t> </a:t>
          </a:r>
          <a:r>
            <a:rPr lang="en-US" altLang="zh-CN" sz="1600" kern="1200" dirty="0"/>
            <a:t>Model,</a:t>
          </a:r>
          <a:r>
            <a:rPr lang="zh-CN" altLang="en-US" sz="1600" kern="1200" dirty="0"/>
            <a:t> </a:t>
          </a:r>
          <a:r>
            <a:rPr lang="en-US" altLang="zh-CN" sz="1600" kern="1200" dirty="0"/>
            <a:t>Word</a:t>
          </a:r>
          <a:r>
            <a:rPr lang="zh-CN" altLang="en-US" sz="1600" kern="1200" dirty="0"/>
            <a:t> </a:t>
          </a:r>
          <a:r>
            <a:rPr lang="en-US" altLang="zh-CN" sz="1600" kern="1200" dirty="0"/>
            <a:t>Embedding</a:t>
          </a:r>
          <a:r>
            <a:rPr lang="zh-CN" altLang="en-US" sz="1600" kern="1200" dirty="0"/>
            <a:t>结合的语句生成方法</a:t>
          </a:r>
          <a:endParaRPr lang="en-US" sz="1600" kern="1200" dirty="0"/>
        </a:p>
      </dsp:txBody>
      <dsp:txXfrm>
        <a:off x="4274013" y="2538954"/>
        <a:ext cx="5633951" cy="1554135"/>
      </dsp:txXfrm>
    </dsp:sp>
    <dsp:sp modelId="{CF6EA87D-323D-6A4A-AEA9-EE48373DE59B}">
      <dsp:nvSpPr>
        <dsp:cNvPr id="0" name=""/>
        <dsp:cNvSpPr/>
      </dsp:nvSpPr>
      <dsp:spPr>
        <a:xfrm>
          <a:off x="0" y="2279931"/>
          <a:ext cx="4274013" cy="2072181"/>
        </a:xfrm>
        <a:prstGeom prst="roundRect">
          <a:avLst/>
        </a:prstGeom>
        <a:solidFill>
          <a:schemeClr val="accent3">
            <a:hueOff val="6567904"/>
            <a:satOff val="-50632"/>
            <a:lumOff val="13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160020" bIns="80010" numCol="1" spcCol="1270" anchor="ctr" anchorCtr="0">
          <a:noAutofit/>
        </a:bodyPr>
        <a:lstStyle/>
        <a:p>
          <a:pPr marL="0" lvl="0" indent="0" algn="ctr" defTabSz="1866900">
            <a:lnSpc>
              <a:spcPct val="90000"/>
            </a:lnSpc>
            <a:spcBef>
              <a:spcPct val="0"/>
            </a:spcBef>
            <a:spcAft>
              <a:spcPct val="35000"/>
            </a:spcAft>
            <a:buNone/>
          </a:pPr>
          <a:r>
            <a:rPr lang="en-US" sz="4200" kern="1200" dirty="0" err="1"/>
            <a:t>基于语法树与词向量的句子生成</a:t>
          </a:r>
          <a:endParaRPr lang="en-US" sz="4200" kern="1200" dirty="0"/>
        </a:p>
      </dsp:txBody>
      <dsp:txXfrm>
        <a:off x="101156" y="2381087"/>
        <a:ext cx="4071701" cy="18698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0886C-BBE3-7645-998B-1B93559A2F92}">
      <dsp:nvSpPr>
        <dsp:cNvPr id="0" name=""/>
        <dsp:cNvSpPr/>
      </dsp:nvSpPr>
      <dsp:spPr>
        <a:xfrm>
          <a:off x="0"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5060A-0C28-C646-A812-6CEB5E9C2667}">
      <dsp:nvSpPr>
        <dsp:cNvPr id="0" name=""/>
        <dsp:cNvSpPr/>
      </dsp:nvSpPr>
      <dsp:spPr>
        <a:xfrm>
          <a:off x="340480"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0" i="0" kern="1200"/>
            <a:t>该问题比较综合</a:t>
          </a:r>
          <a:r>
            <a:rPr lang="zh-CN" sz="1300" b="0" i="0" kern="1200"/>
            <a:t>，</a:t>
          </a:r>
          <a:r>
            <a:rPr lang="ja-JP" sz="1300" b="0" i="0" kern="1200"/>
            <a:t>牵涉到的知识点比较多</a:t>
          </a:r>
          <a:r>
            <a:rPr lang="zh-CN" sz="1300" b="0" i="0" kern="1200"/>
            <a:t>，</a:t>
          </a:r>
          <a:r>
            <a:rPr lang="ja-JP" sz="1300" b="0" i="0" kern="1200"/>
            <a:t>基本上把我们从第一课到第</a:t>
          </a:r>
          <a:r>
            <a:rPr lang="en-US" sz="1300" b="0" i="0" kern="1200"/>
            <a:t>15</a:t>
          </a:r>
          <a:r>
            <a:rPr lang="ja-JP" sz="1300" b="0" i="0" kern="1200"/>
            <a:t>课的内容</a:t>
          </a:r>
          <a:r>
            <a:rPr lang="zh-CN" sz="1300" b="0" i="0" kern="1200"/>
            <a:t>，</a:t>
          </a:r>
          <a:r>
            <a:rPr lang="ja-JP" sz="1300" b="0" i="0" kern="1200"/>
            <a:t>除了文本分类</a:t>
          </a:r>
          <a:r>
            <a:rPr lang="zh-CN" sz="1300" b="0" i="0" kern="1200"/>
            <a:t>，</a:t>
          </a:r>
          <a:r>
            <a:rPr lang="ja-JP" sz="1300" b="0" i="0" kern="1200"/>
            <a:t>别的都涉及到了</a:t>
          </a:r>
          <a:r>
            <a:rPr lang="zh-CN" sz="1300" b="0" i="0" kern="1200"/>
            <a:t>。</a:t>
          </a:r>
          <a:r>
            <a:rPr lang="ja-JP" sz="1300" b="0" i="0" kern="1200"/>
            <a:t>对于每个知识点</a:t>
          </a:r>
          <a:r>
            <a:rPr lang="zh-CN" sz="1300" b="0" i="0" kern="1200"/>
            <a:t>，</a:t>
          </a:r>
          <a:r>
            <a:rPr lang="ja-JP" sz="1300" b="0" i="0" kern="1200"/>
            <a:t>不要追求很深</a:t>
          </a:r>
          <a:r>
            <a:rPr lang="zh-CN" sz="1300" b="0" i="0" kern="1200"/>
            <a:t>，</a:t>
          </a:r>
          <a:r>
            <a:rPr lang="ja-JP" sz="1300" b="0" i="0" kern="1200"/>
            <a:t>而是要考虑如何能把这些点结合起来</a:t>
          </a:r>
          <a:r>
            <a:rPr lang="zh-CN" sz="1300" b="0" i="0" kern="1200"/>
            <a:t>；</a:t>
          </a:r>
          <a:endParaRPr lang="en-US" sz="1300" kern="1200"/>
        </a:p>
      </dsp:txBody>
      <dsp:txXfrm>
        <a:off x="397472" y="947936"/>
        <a:ext cx="2950338" cy="1831860"/>
      </dsp:txXfrm>
    </dsp:sp>
    <dsp:sp modelId="{5A41B5FE-D45B-9D48-807E-7D5603E36A01}">
      <dsp:nvSpPr>
        <dsp:cNvPr id="0" name=""/>
        <dsp:cNvSpPr/>
      </dsp:nvSpPr>
      <dsp:spPr>
        <a:xfrm>
          <a:off x="3745283"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4C1B14-C5C0-FD47-90E1-2B7780BD4B82}">
      <dsp:nvSpPr>
        <dsp:cNvPr id="0" name=""/>
        <dsp:cNvSpPr/>
      </dsp:nvSpPr>
      <dsp:spPr>
        <a:xfrm>
          <a:off x="4085763"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0" i="0" kern="1200"/>
            <a:t>早做网页版本的对话系统</a:t>
          </a:r>
          <a:r>
            <a:rPr lang="zh-CN" sz="1300" b="0" i="0" kern="1200"/>
            <a:t>，</a:t>
          </a:r>
          <a:r>
            <a:rPr lang="ja-JP" sz="1300" b="0" i="0" kern="1200"/>
            <a:t>这样对自己的调试起来很有帮助</a:t>
          </a:r>
          <a:r>
            <a:rPr lang="zh-CN" sz="1300" b="0" i="0" kern="1200"/>
            <a:t>，</a:t>
          </a:r>
          <a:r>
            <a:rPr lang="ja-JP" sz="1300" b="0" i="0" kern="1200"/>
            <a:t>而且能在找工作的时候</a:t>
          </a:r>
          <a:r>
            <a:rPr lang="zh-CN" sz="1300" b="0" i="0" kern="1200"/>
            <a:t>，</a:t>
          </a:r>
          <a:r>
            <a:rPr lang="ja-JP" sz="1300" b="0" i="0" kern="1200"/>
            <a:t>发布出来</a:t>
          </a:r>
          <a:r>
            <a:rPr lang="zh-CN" sz="1300" b="0" i="0" kern="1200"/>
            <a:t>，</a:t>
          </a:r>
          <a:r>
            <a:rPr lang="ja-JP" sz="1300" b="0" i="0" kern="1200"/>
            <a:t>让面试官看到</a:t>
          </a:r>
          <a:r>
            <a:rPr lang="zh-CN" sz="1300" b="0" i="0" kern="1200"/>
            <a:t>；</a:t>
          </a:r>
          <a:endParaRPr lang="en-US" sz="1300" kern="1200"/>
        </a:p>
      </dsp:txBody>
      <dsp:txXfrm>
        <a:off x="4142755" y="947936"/>
        <a:ext cx="2950338" cy="1831860"/>
      </dsp:txXfrm>
    </dsp:sp>
    <dsp:sp modelId="{2FCA1BE4-560B-B543-8497-AC5EA5605132}">
      <dsp:nvSpPr>
        <dsp:cNvPr id="0" name=""/>
        <dsp:cNvSpPr/>
      </dsp:nvSpPr>
      <dsp:spPr>
        <a:xfrm>
          <a:off x="7490566"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2EB162-3484-D74D-BBE1-B3EA3A60DAB5}">
      <dsp:nvSpPr>
        <dsp:cNvPr id="0" name=""/>
        <dsp:cNvSpPr/>
      </dsp:nvSpPr>
      <dsp:spPr>
        <a:xfrm>
          <a:off x="7831047"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ja-JP" sz="1300" b="0" i="0" kern="1200"/>
            <a:t>及时做评价</a:t>
          </a:r>
          <a:r>
            <a:rPr lang="zh-CN" sz="1300" b="0" i="0" kern="1200"/>
            <a:t>，</a:t>
          </a:r>
          <a:r>
            <a:rPr lang="ja-JP" sz="1300" b="0" i="0" kern="1200"/>
            <a:t>做反馈</a:t>
          </a:r>
          <a:r>
            <a:rPr lang="zh-CN" sz="1300" b="0" i="0" kern="1200"/>
            <a:t>。</a:t>
          </a:r>
          <a:r>
            <a:rPr lang="ja-JP" sz="1300" b="0" i="0" kern="1200"/>
            <a:t>只有不断跟踪结果</a:t>
          </a:r>
          <a:r>
            <a:rPr lang="zh-CN" sz="1300" b="0" i="0" kern="1200"/>
            <a:t>，</a:t>
          </a:r>
          <a:r>
            <a:rPr lang="ja-JP" sz="1300" b="0" i="0" kern="1200"/>
            <a:t>才能不断优化</a:t>
          </a:r>
          <a:r>
            <a:rPr lang="zh-CN" sz="1300" b="0" i="0" kern="1200"/>
            <a:t>。</a:t>
          </a:r>
          <a:endParaRPr lang="en-US" sz="1300" kern="1200"/>
        </a:p>
      </dsp:txBody>
      <dsp:txXfrm>
        <a:off x="7888039" y="947936"/>
        <a:ext cx="2950338" cy="18318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36731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78972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2904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33626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75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77923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4281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22889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09446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215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00654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4185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8824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303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87221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2/8/20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4794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12969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2/8/20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777043301"/>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youfou/wx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ortyMiles/EvaluationPlateform" TargetMode="External"/><Relationship Id="rId2" Type="http://schemas.openxmlformats.org/officeDocument/2006/relationships/hyperlink" Target="https://arxiv.org/pdf/1801.03625.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hyperlink" Target="mailto:ai-college@kaikeb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student@39.100.3.165/datas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0B882D-4FEF-4E28-9811-11D57386D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D696BBA-68AC-0642-B98C-823519165B48}"/>
              </a:ext>
            </a:extLst>
          </p:cNvPr>
          <p:cNvSpPr>
            <a:spLocks noGrp="1"/>
          </p:cNvSpPr>
          <p:nvPr>
            <p:ph type="subTitle" idx="1"/>
          </p:nvPr>
        </p:nvSpPr>
        <p:spPr>
          <a:xfrm>
            <a:off x="1154955" y="4777380"/>
            <a:ext cx="8825658" cy="861420"/>
          </a:xfrm>
        </p:spPr>
        <p:txBody>
          <a:bodyPr>
            <a:normAutofit/>
          </a:bodyPr>
          <a:lstStyle/>
          <a:p>
            <a:r>
              <a:rPr lang="ja-JP" altLang="en-US">
                <a:solidFill>
                  <a:schemeClr val="tx1"/>
                </a:solidFill>
              </a:rPr>
              <a:t>慧科集团开课吧人工智能学院</a:t>
            </a:r>
            <a:endParaRPr lang="en-US" altLang="ja-JP" dirty="0">
              <a:solidFill>
                <a:schemeClr val="tx1"/>
              </a:solidFill>
            </a:endParaRPr>
          </a:p>
          <a:p>
            <a:r>
              <a:rPr lang="en-US" altLang="zh-CN" dirty="0">
                <a:solidFill>
                  <a:schemeClr val="tx1"/>
                </a:solidFill>
              </a:rPr>
              <a:t>2020-02-08</a:t>
            </a:r>
            <a:endParaRPr lang="en-US" dirty="0">
              <a:solidFill>
                <a:schemeClr val="tx1"/>
              </a:solidFill>
            </a:endParaRPr>
          </a:p>
        </p:txBody>
      </p:sp>
      <p:sp>
        <p:nvSpPr>
          <p:cNvPr id="2" name="Title 1">
            <a:extLst>
              <a:ext uri="{FF2B5EF4-FFF2-40B4-BE49-F238E27FC236}">
                <a16:creationId xmlns:a16="http://schemas.microsoft.com/office/drawing/2014/main" id="{D6E59BDB-EB52-9046-A051-2BE88CF51EC6}"/>
              </a:ext>
            </a:extLst>
          </p:cNvPr>
          <p:cNvSpPr>
            <a:spLocks noGrp="1"/>
          </p:cNvSpPr>
          <p:nvPr>
            <p:ph type="ctrTitle"/>
          </p:nvPr>
        </p:nvSpPr>
        <p:spPr>
          <a:xfrm>
            <a:off x="1154955" y="1447800"/>
            <a:ext cx="8825658" cy="3329581"/>
          </a:xfrm>
        </p:spPr>
        <p:txBody>
          <a:bodyPr>
            <a:normAutofit/>
          </a:bodyPr>
          <a:lstStyle/>
          <a:p>
            <a:r>
              <a:rPr lang="ja-JP" altLang="en-US"/>
              <a:t>项目</a:t>
            </a:r>
            <a:r>
              <a:rPr lang="en-US" altLang="zh-CN"/>
              <a:t>3</a:t>
            </a:r>
            <a:r>
              <a:rPr lang="zh-CN" altLang="en-US"/>
              <a:t> </a:t>
            </a:r>
            <a:r>
              <a:rPr lang="en-US" altLang="zh-CN"/>
              <a:t>–</a:t>
            </a:r>
            <a:r>
              <a:rPr lang="zh-CN" altLang="en-US"/>
              <a:t> </a:t>
            </a:r>
            <a:r>
              <a:rPr lang="ja-JP" altLang="en-US"/>
              <a:t>面向服务的对话机器人的构建</a:t>
            </a:r>
            <a:endParaRPr lang="en-US"/>
          </a:p>
        </p:txBody>
      </p:sp>
      <p:sp>
        <p:nvSpPr>
          <p:cNvPr id="10" name="Rectangle 9">
            <a:extLst>
              <a:ext uri="{FF2B5EF4-FFF2-40B4-BE49-F238E27FC236}">
                <a16:creationId xmlns:a16="http://schemas.microsoft.com/office/drawing/2014/main" id="{E8DA6D14-0849-4180-8DEF-F2F6BF123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3145472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7D2F-3F1C-5541-A3E1-41E0F50BCF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66E3BE-2269-054F-85BF-0452ECB04C21}"/>
              </a:ext>
            </a:extLst>
          </p:cNvPr>
          <p:cNvSpPr>
            <a:spLocks noGrp="1"/>
          </p:cNvSpPr>
          <p:nvPr>
            <p:ph idx="1"/>
          </p:nvPr>
        </p:nvSpPr>
        <p:spPr/>
        <p:txBody>
          <a:bodyPr/>
          <a:lstStyle/>
          <a:p>
            <a:r>
              <a:rPr lang="ja-JP" altLang="en-US"/>
              <a:t>该项目需要大家实现如下功能</a:t>
            </a:r>
            <a:r>
              <a:rPr lang="zh-CN" altLang="en-US" dirty="0"/>
              <a:t>：</a:t>
            </a:r>
            <a:endParaRPr lang="en-US" altLang="zh-CN" dirty="0"/>
          </a:p>
          <a:p>
            <a:endParaRPr lang="en-US" dirty="0"/>
          </a:p>
          <a:p>
            <a:endParaRPr lang="en-US" dirty="0"/>
          </a:p>
        </p:txBody>
      </p:sp>
      <p:graphicFrame>
        <p:nvGraphicFramePr>
          <p:cNvPr id="4" name="Diagram 3">
            <a:extLst>
              <a:ext uri="{FF2B5EF4-FFF2-40B4-BE49-F238E27FC236}">
                <a16:creationId xmlns:a16="http://schemas.microsoft.com/office/drawing/2014/main" id="{7CE8B5D6-DF49-5440-82B9-8AEDAA9F7B4A}"/>
              </a:ext>
            </a:extLst>
          </p:cNvPr>
          <p:cNvGraphicFramePr/>
          <p:nvPr>
            <p:extLst>
              <p:ext uri="{D42A27DB-BD31-4B8C-83A1-F6EECF244321}">
                <p14:modId xmlns:p14="http://schemas.microsoft.com/office/powerpoint/2010/main" val="3367113700"/>
              </p:ext>
            </p:extLst>
          </p:nvPr>
        </p:nvGraphicFramePr>
        <p:xfrm>
          <a:off x="1339055" y="719666"/>
          <a:ext cx="9513889" cy="5685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0463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6CDE-AFC8-A54C-9552-B9AD738E5D8B}"/>
              </a:ext>
            </a:extLst>
          </p:cNvPr>
          <p:cNvSpPr>
            <a:spLocks noGrp="1"/>
          </p:cNvSpPr>
          <p:nvPr>
            <p:ph type="title"/>
          </p:nvPr>
        </p:nvSpPr>
        <p:spPr/>
        <p:txBody>
          <a:bodyPr/>
          <a:lstStyle/>
          <a:p>
            <a:r>
              <a:rPr lang="en-US" dirty="0"/>
              <a:t>Part</a:t>
            </a:r>
            <a:r>
              <a:rPr lang="en-US" altLang="zh-CN" dirty="0"/>
              <a:t>-1</a:t>
            </a:r>
            <a:endParaRPr lang="en-US" dirty="0"/>
          </a:p>
        </p:txBody>
      </p:sp>
      <p:graphicFrame>
        <p:nvGraphicFramePr>
          <p:cNvPr id="4" name="Content Placeholder 3">
            <a:extLst>
              <a:ext uri="{FF2B5EF4-FFF2-40B4-BE49-F238E27FC236}">
                <a16:creationId xmlns:a16="http://schemas.microsoft.com/office/drawing/2014/main" id="{E0824BCF-360F-DF42-AD4A-38782D96F90E}"/>
              </a:ext>
            </a:extLst>
          </p:cNvPr>
          <p:cNvGraphicFramePr>
            <a:graphicFrameLocks noGrp="1"/>
          </p:cNvGraphicFramePr>
          <p:nvPr>
            <p:ph idx="1"/>
            <p:extLst>
              <p:ext uri="{D42A27DB-BD31-4B8C-83A1-F6EECF244321}">
                <p14:modId xmlns:p14="http://schemas.microsoft.com/office/powerpoint/2010/main" val="2202776862"/>
              </p:ext>
            </p:extLst>
          </p:nvPr>
        </p:nvGraphicFramePr>
        <p:xfrm>
          <a:off x="860856" y="1853248"/>
          <a:ext cx="10685033" cy="435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880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6CDE-AFC8-A54C-9552-B9AD738E5D8B}"/>
              </a:ext>
            </a:extLst>
          </p:cNvPr>
          <p:cNvSpPr>
            <a:spLocks noGrp="1"/>
          </p:cNvSpPr>
          <p:nvPr>
            <p:ph type="title"/>
          </p:nvPr>
        </p:nvSpPr>
        <p:spPr/>
        <p:txBody>
          <a:bodyPr/>
          <a:lstStyle/>
          <a:p>
            <a:r>
              <a:rPr lang="en-US" dirty="0"/>
              <a:t>Part</a:t>
            </a:r>
            <a:r>
              <a:rPr lang="en-US" altLang="zh-CN" dirty="0"/>
              <a:t>-2</a:t>
            </a:r>
            <a:endParaRPr lang="en-US" dirty="0"/>
          </a:p>
        </p:txBody>
      </p:sp>
      <p:graphicFrame>
        <p:nvGraphicFramePr>
          <p:cNvPr id="4" name="Content Placeholder 3">
            <a:extLst>
              <a:ext uri="{FF2B5EF4-FFF2-40B4-BE49-F238E27FC236}">
                <a16:creationId xmlns:a16="http://schemas.microsoft.com/office/drawing/2014/main" id="{E0824BCF-360F-DF42-AD4A-38782D96F90E}"/>
              </a:ext>
            </a:extLst>
          </p:cNvPr>
          <p:cNvGraphicFramePr>
            <a:graphicFrameLocks noGrp="1"/>
          </p:cNvGraphicFramePr>
          <p:nvPr>
            <p:ph idx="1"/>
            <p:extLst>
              <p:ext uri="{D42A27DB-BD31-4B8C-83A1-F6EECF244321}">
                <p14:modId xmlns:p14="http://schemas.microsoft.com/office/powerpoint/2010/main" val="2996003244"/>
              </p:ext>
            </p:extLst>
          </p:nvPr>
        </p:nvGraphicFramePr>
        <p:xfrm>
          <a:off x="860856" y="1853248"/>
          <a:ext cx="10685033" cy="4352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396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1577727"/>
            <a:ext cx="10260990" cy="3523885"/>
          </a:xfrm>
        </p:spPr>
        <p:txBody>
          <a:bodyPr vert="horz" lIns="91440" tIns="45720" rIns="91440" bIns="45720" rtlCol="0" anchor="ctr">
            <a:normAutofit/>
          </a:bodyPr>
          <a:lstStyle/>
          <a:p>
            <a:pPr lvl="0" algn="ctr"/>
            <a:r>
              <a:rPr lang="en-US" altLang="zh-CN" sz="5400" dirty="0"/>
              <a:t>4</a:t>
            </a:r>
            <a:r>
              <a:rPr lang="en-US" sz="5400" dirty="0"/>
              <a:t>.</a:t>
            </a:r>
            <a:r>
              <a:rPr lang="zh-CN" altLang="en-US" sz="5400" dirty="0"/>
              <a:t> </a:t>
            </a:r>
            <a:r>
              <a:rPr lang="ja-JP" altLang="en-US" sz="5400"/>
              <a:t>数据可视化建议</a:t>
            </a:r>
            <a:endParaRPr lang="en-US" sz="5400" dirty="0"/>
          </a:p>
        </p:txBody>
      </p:sp>
    </p:spTree>
    <p:extLst>
      <p:ext uri="{BB962C8B-B14F-4D97-AF65-F5344CB8AC3E}">
        <p14:creationId xmlns:p14="http://schemas.microsoft.com/office/powerpoint/2010/main" val="1175343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2156-14D0-924E-BD12-0A0A5B7EAF93}"/>
              </a:ext>
            </a:extLst>
          </p:cNvPr>
          <p:cNvSpPr>
            <a:spLocks noGrp="1"/>
          </p:cNvSpPr>
          <p:nvPr>
            <p:ph type="title"/>
          </p:nvPr>
        </p:nvSpPr>
        <p:spPr>
          <a:xfrm>
            <a:off x="647701" y="452718"/>
            <a:ext cx="4765226" cy="1400530"/>
          </a:xfrm>
        </p:spPr>
        <p:txBody>
          <a:bodyPr>
            <a:normAutofit/>
          </a:bodyPr>
          <a:lstStyle/>
          <a:p>
            <a:endParaRPr lang="en-US"/>
          </a:p>
        </p:txBody>
      </p:sp>
      <p:pic>
        <p:nvPicPr>
          <p:cNvPr id="5" name="Picture 4">
            <a:extLst>
              <a:ext uri="{FF2B5EF4-FFF2-40B4-BE49-F238E27FC236}">
                <a16:creationId xmlns:a16="http://schemas.microsoft.com/office/drawing/2014/main" id="{7C6707A6-20FE-994A-BAAC-6A7F34112FA2}"/>
              </a:ext>
            </a:extLst>
          </p:cNvPr>
          <p:cNvPicPr>
            <a:picLocks noChangeAspect="1"/>
          </p:cNvPicPr>
          <p:nvPr/>
        </p:nvPicPr>
        <p:blipFill rotWithShape="1">
          <a:blip r:embed="rId3"/>
          <a:srcRect t="7565" r="3" b="8032"/>
          <a:stretch/>
        </p:blipFill>
        <p:spPr>
          <a:xfrm>
            <a:off x="6103423" y="-2"/>
            <a:ext cx="6087038" cy="3429461"/>
          </a:xfrm>
          <a:prstGeom prst="rect">
            <a:avLst/>
          </a:prstGeom>
        </p:spPr>
      </p:pic>
      <p:sp>
        <p:nvSpPr>
          <p:cNvPr id="16" name="Rectangle 9">
            <a:extLst>
              <a:ext uri="{FF2B5EF4-FFF2-40B4-BE49-F238E27FC236}">
                <a16:creationId xmlns:a16="http://schemas.microsoft.com/office/drawing/2014/main" id="{C4FC9395-363F-4303-9B88-F5B9F15A2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F96ED0C-C367-6E48-9DCD-82CC051C5428}"/>
              </a:ext>
            </a:extLst>
          </p:cNvPr>
          <p:cNvSpPr>
            <a:spLocks noGrp="1"/>
          </p:cNvSpPr>
          <p:nvPr>
            <p:ph idx="1"/>
          </p:nvPr>
        </p:nvSpPr>
        <p:spPr>
          <a:xfrm>
            <a:off x="647701" y="2052918"/>
            <a:ext cx="4764245" cy="4195481"/>
          </a:xfrm>
        </p:spPr>
        <p:txBody>
          <a:bodyPr>
            <a:normAutofit/>
          </a:bodyPr>
          <a:lstStyle/>
          <a:p>
            <a:r>
              <a:rPr lang="ja-JP" altLang="en-US" sz="2000"/>
              <a:t>该可视化</a:t>
            </a:r>
            <a:r>
              <a:rPr lang="zh-CN" altLang="en-US" sz="2000"/>
              <a:t>，</a:t>
            </a:r>
            <a:r>
              <a:rPr lang="ja-JP" altLang="en-US" sz="2000"/>
              <a:t>建议做成类似于</a:t>
            </a:r>
            <a:r>
              <a:rPr lang="en-US" altLang="ja-JP" sz="2000"/>
              <a:t>Web</a:t>
            </a:r>
            <a:r>
              <a:rPr lang="ja-JP" altLang="en-US" sz="2000"/>
              <a:t>微信的样式</a:t>
            </a:r>
            <a:r>
              <a:rPr lang="zh-CN" altLang="en-US" sz="2000"/>
              <a:t>，</a:t>
            </a:r>
            <a:r>
              <a:rPr lang="ja-JP" altLang="en-US" sz="2000"/>
              <a:t>一问一答</a:t>
            </a:r>
            <a:r>
              <a:rPr lang="zh-CN" altLang="en-US" sz="2000"/>
              <a:t>。</a:t>
            </a:r>
            <a:endParaRPr lang="en-US" altLang="zh-CN" sz="2000"/>
          </a:p>
          <a:p>
            <a:endParaRPr lang="en-US" sz="2000"/>
          </a:p>
          <a:p>
            <a:r>
              <a:rPr lang="ja-JP" altLang="en-US" sz="2000"/>
              <a:t>也可以使用</a:t>
            </a:r>
            <a:r>
              <a:rPr lang="en-US" altLang="ja-JP" sz="2000" err="1"/>
              <a:t>wxpy</a:t>
            </a:r>
            <a:r>
              <a:rPr lang="ja-JP" altLang="en-US" sz="2000"/>
              <a:t>等</a:t>
            </a:r>
            <a:r>
              <a:rPr lang="zh-CN" altLang="en-US" sz="2000"/>
              <a:t>，</a:t>
            </a:r>
            <a:r>
              <a:rPr lang="ja-JP" altLang="en-US" sz="2000"/>
              <a:t>集成到微信里边</a:t>
            </a:r>
            <a:r>
              <a:rPr lang="zh-CN" altLang="en-US" sz="2000"/>
              <a:t>。</a:t>
            </a:r>
            <a:r>
              <a:rPr lang="en-US" sz="2000">
                <a:hlinkClick r:id="rId4"/>
              </a:rPr>
              <a:t> https://github.com/youfou/wxpy</a:t>
            </a:r>
            <a:endParaRPr lang="en-US" sz="2000"/>
          </a:p>
        </p:txBody>
      </p:sp>
      <p:pic>
        <p:nvPicPr>
          <p:cNvPr id="4" name="Picture 3">
            <a:extLst>
              <a:ext uri="{FF2B5EF4-FFF2-40B4-BE49-F238E27FC236}">
                <a16:creationId xmlns:a16="http://schemas.microsoft.com/office/drawing/2014/main" id="{29B5F176-0686-664A-902B-60BCAE3FD3F1}"/>
              </a:ext>
            </a:extLst>
          </p:cNvPr>
          <p:cNvPicPr>
            <a:picLocks noChangeAspect="1"/>
          </p:cNvPicPr>
          <p:nvPr/>
        </p:nvPicPr>
        <p:blipFill rotWithShape="1">
          <a:blip r:embed="rId5"/>
          <a:srcRect r="3" b="10597"/>
          <a:stretch/>
        </p:blipFill>
        <p:spPr>
          <a:xfrm>
            <a:off x="6103423" y="3429460"/>
            <a:ext cx="6087038" cy="3428540"/>
          </a:xfrm>
          <a:prstGeom prst="rect">
            <a:avLst/>
          </a:prstGeom>
        </p:spPr>
      </p:pic>
    </p:spTree>
    <p:extLst>
      <p:ext uri="{BB962C8B-B14F-4D97-AF65-F5344CB8AC3E}">
        <p14:creationId xmlns:p14="http://schemas.microsoft.com/office/powerpoint/2010/main" val="2854566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1577727"/>
            <a:ext cx="10260990" cy="3523885"/>
          </a:xfrm>
        </p:spPr>
        <p:txBody>
          <a:bodyPr vert="horz" lIns="91440" tIns="45720" rIns="91440" bIns="45720" rtlCol="0" anchor="ctr">
            <a:normAutofit/>
          </a:bodyPr>
          <a:lstStyle/>
          <a:p>
            <a:pPr lvl="0" algn="ctr"/>
            <a:r>
              <a:rPr lang="en-US" altLang="zh-CN" sz="5400" dirty="0"/>
              <a:t>5.</a:t>
            </a:r>
            <a:r>
              <a:rPr lang="zh-CN" altLang="en-US" sz="5400" dirty="0"/>
              <a:t> </a:t>
            </a:r>
            <a:r>
              <a:rPr lang="ja-JP" altLang="en-US" sz="5400"/>
              <a:t>如何评测</a:t>
            </a:r>
            <a:r>
              <a:rPr lang="zh-CN" altLang="en-US" sz="5400" dirty="0"/>
              <a:t>？</a:t>
            </a:r>
            <a:endParaRPr lang="en-US" sz="5400" dirty="0"/>
          </a:p>
        </p:txBody>
      </p:sp>
    </p:spTree>
    <p:extLst>
      <p:ext uri="{BB962C8B-B14F-4D97-AF65-F5344CB8AC3E}">
        <p14:creationId xmlns:p14="http://schemas.microsoft.com/office/powerpoint/2010/main" val="427385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4EB4-D811-A04D-A9EC-DCF911ED2BEC}"/>
              </a:ext>
            </a:extLst>
          </p:cNvPr>
          <p:cNvSpPr>
            <a:spLocks noGrp="1"/>
          </p:cNvSpPr>
          <p:nvPr>
            <p:ph type="title"/>
          </p:nvPr>
        </p:nvSpPr>
        <p:spPr/>
        <p:txBody>
          <a:bodyPr/>
          <a:lstStyle/>
          <a:p>
            <a:r>
              <a:rPr lang="en-US" altLang="zh-CN" dirty="0"/>
              <a:t>Precision</a:t>
            </a:r>
            <a:r>
              <a:rPr lang="zh-CN" altLang="en-US" dirty="0"/>
              <a:t> </a:t>
            </a:r>
            <a:r>
              <a:rPr lang="en-US" altLang="zh-CN" dirty="0"/>
              <a:t>at</a:t>
            </a:r>
            <a:r>
              <a:rPr lang="zh-CN" altLang="en-US" dirty="0"/>
              <a:t> </a:t>
            </a:r>
            <a:r>
              <a:rPr lang="en-US" altLang="zh-CN" dirty="0"/>
              <a:t>Top10</a:t>
            </a:r>
            <a:endParaRPr lang="en-US" dirty="0"/>
          </a:p>
        </p:txBody>
      </p:sp>
      <p:sp>
        <p:nvSpPr>
          <p:cNvPr id="3" name="Content Placeholder 2">
            <a:extLst>
              <a:ext uri="{FF2B5EF4-FFF2-40B4-BE49-F238E27FC236}">
                <a16:creationId xmlns:a16="http://schemas.microsoft.com/office/drawing/2014/main" id="{C47830EF-0E36-3E44-8E93-C0516B958EF3}"/>
              </a:ext>
            </a:extLst>
          </p:cNvPr>
          <p:cNvSpPr>
            <a:spLocks noGrp="1"/>
          </p:cNvSpPr>
          <p:nvPr>
            <p:ph idx="1"/>
          </p:nvPr>
        </p:nvSpPr>
        <p:spPr>
          <a:xfrm>
            <a:off x="1103312" y="1655806"/>
            <a:ext cx="9288720" cy="4592594"/>
          </a:xfrm>
        </p:spPr>
        <p:txBody>
          <a:bodyPr>
            <a:normAutofit fontScale="92500"/>
          </a:bodyPr>
          <a:lstStyle/>
          <a:p>
            <a:pPr>
              <a:lnSpc>
                <a:spcPct val="150000"/>
              </a:lnSpc>
            </a:pPr>
            <a:r>
              <a:rPr lang="en-US" altLang="zh-CN" dirty="0"/>
              <a:t>1.</a:t>
            </a:r>
            <a:r>
              <a:rPr lang="zh-CN" altLang="en-US" dirty="0"/>
              <a:t> </a:t>
            </a:r>
            <a:r>
              <a:rPr lang="ja-JP" altLang="en-US"/>
              <a:t>我们可以把数据分成</a:t>
            </a:r>
            <a:r>
              <a:rPr lang="en-US" altLang="ja-JP" dirty="0"/>
              <a:t>training</a:t>
            </a:r>
            <a:r>
              <a:rPr lang="ja-JP" altLang="en-US"/>
              <a:t>和</a:t>
            </a:r>
            <a:r>
              <a:rPr lang="en-US" altLang="ja-JP" dirty="0"/>
              <a:t>validation</a:t>
            </a:r>
            <a:r>
              <a:rPr lang="ja-JP" altLang="en-US"/>
              <a:t>两个集和</a:t>
            </a:r>
            <a:endParaRPr lang="en-US" altLang="ja-JP" dirty="0"/>
          </a:p>
          <a:p>
            <a:pPr>
              <a:lnSpc>
                <a:spcPct val="150000"/>
              </a:lnSpc>
            </a:pPr>
            <a:r>
              <a:rPr lang="ja-JP" altLang="en-US"/>
              <a:t>本课题中</a:t>
            </a:r>
            <a:r>
              <a:rPr lang="zh-CN" altLang="en-US" dirty="0"/>
              <a:t>，</a:t>
            </a:r>
            <a:r>
              <a:rPr lang="ja-JP" altLang="en-US"/>
              <a:t>我们系统给出的</a:t>
            </a:r>
            <a:r>
              <a:rPr lang="en-US" altLang="zh-CN" dirty="0"/>
              <a:t>10</a:t>
            </a:r>
            <a:r>
              <a:rPr lang="ja-JP" altLang="en-US"/>
              <a:t>个候选句子</a:t>
            </a:r>
            <a:r>
              <a:rPr lang="zh-CN" altLang="en-US" dirty="0"/>
              <a:t>，</a:t>
            </a:r>
            <a:r>
              <a:rPr lang="ja-JP" altLang="en-US"/>
              <a:t>我们将</a:t>
            </a:r>
            <a:r>
              <a:rPr lang="en-US" altLang="zh-CN" dirty="0"/>
              <a:t>10</a:t>
            </a:r>
            <a:r>
              <a:rPr lang="ja-JP" altLang="en-US"/>
              <a:t>个句子中包含该正确的对应回答的句子</a:t>
            </a:r>
            <a:r>
              <a:rPr lang="zh-CN" altLang="en-US" dirty="0"/>
              <a:t>，</a:t>
            </a:r>
            <a:r>
              <a:rPr lang="ja-JP" altLang="en-US"/>
              <a:t>定义为命中</a:t>
            </a:r>
            <a:r>
              <a:rPr lang="zh-CN" altLang="en-US" dirty="0"/>
              <a:t>，</a:t>
            </a:r>
            <a:r>
              <a:rPr lang="ja-JP" altLang="en-US"/>
              <a:t>则</a:t>
            </a:r>
            <a:r>
              <a:rPr lang="zh-CN" altLang="en-US" dirty="0"/>
              <a:t>，</a:t>
            </a:r>
            <a:r>
              <a:rPr lang="en-US" altLang="zh-CN" dirty="0"/>
              <a:t>precision</a:t>
            </a:r>
            <a:r>
              <a:rPr lang="zh-CN" altLang="en-US" dirty="0"/>
              <a:t> </a:t>
            </a:r>
            <a:r>
              <a:rPr lang="en-US" altLang="zh-CN" dirty="0"/>
              <a:t>=</a:t>
            </a:r>
            <a:r>
              <a:rPr lang="zh-CN" altLang="en-US" dirty="0"/>
              <a:t> </a:t>
            </a:r>
            <a:r>
              <a:rPr lang="en-US" altLang="zh-CN" dirty="0"/>
              <a:t>#</a:t>
            </a:r>
            <a:r>
              <a:rPr lang="ja-JP" altLang="en-US"/>
              <a:t>命中的句子个数</a:t>
            </a:r>
            <a:r>
              <a:rPr lang="zh-CN" altLang="en-US" dirty="0"/>
              <a:t> </a:t>
            </a:r>
            <a:r>
              <a:rPr lang="en-US" altLang="zh-CN" dirty="0"/>
              <a:t>/</a:t>
            </a:r>
            <a:r>
              <a:rPr lang="zh-CN" altLang="en-US" dirty="0"/>
              <a:t> </a:t>
            </a:r>
            <a:r>
              <a:rPr lang="en-US" altLang="zh-CN" dirty="0"/>
              <a:t>#</a:t>
            </a:r>
            <a:r>
              <a:rPr lang="ja-JP" altLang="en-US"/>
              <a:t>总测试对话数</a:t>
            </a:r>
            <a:r>
              <a:rPr lang="zh-CN" altLang="en-US" dirty="0"/>
              <a:t>；</a:t>
            </a:r>
            <a:endParaRPr lang="en-US" dirty="0"/>
          </a:p>
          <a:p>
            <a:pPr>
              <a:lnSpc>
                <a:spcPct val="150000"/>
              </a:lnSpc>
            </a:pPr>
            <a:r>
              <a:rPr lang="en-US" altLang="zh-CN" dirty="0"/>
              <a:t>2.</a:t>
            </a:r>
            <a:r>
              <a:rPr lang="zh-CN" altLang="en-US" dirty="0"/>
              <a:t> </a:t>
            </a:r>
            <a:r>
              <a:rPr lang="ja-JP" altLang="en-US"/>
              <a:t>对话机器人的衡量本身就是一个业界难题</a:t>
            </a:r>
            <a:r>
              <a:rPr lang="zh-CN" altLang="en-US" dirty="0"/>
              <a:t>，</a:t>
            </a:r>
            <a:r>
              <a:rPr lang="ja-JP" altLang="en-US"/>
              <a:t>因为可能会牵扯到开防御问题</a:t>
            </a:r>
            <a:r>
              <a:rPr lang="zh-CN" altLang="en-US" dirty="0"/>
              <a:t>。</a:t>
            </a:r>
            <a:r>
              <a:rPr lang="ja-JP" altLang="en-US"/>
              <a:t>可以参考</a:t>
            </a:r>
            <a:r>
              <a:rPr lang="zh-CN" altLang="en-US" dirty="0"/>
              <a:t>：</a:t>
            </a:r>
            <a:r>
              <a:rPr lang="en-US" dirty="0">
                <a:hlinkClick r:id="rId2"/>
              </a:rPr>
              <a:t> https://arxiv.org/pdf/1801.03625.pdf</a:t>
            </a:r>
            <a:endParaRPr lang="en-US" dirty="0"/>
          </a:p>
          <a:p>
            <a:pPr>
              <a:lnSpc>
                <a:spcPct val="150000"/>
              </a:lnSpc>
            </a:pPr>
            <a:r>
              <a:rPr lang="en-US" altLang="zh-CN" dirty="0"/>
              <a:t>3.</a:t>
            </a:r>
            <a:r>
              <a:rPr lang="zh-CN" altLang="en-US" dirty="0"/>
              <a:t> </a:t>
            </a:r>
            <a:r>
              <a:rPr lang="ja-JP" altLang="en-US"/>
              <a:t>为此</a:t>
            </a:r>
            <a:r>
              <a:rPr lang="zh-CN" altLang="en-US" dirty="0"/>
              <a:t>，</a:t>
            </a:r>
            <a:r>
              <a:rPr lang="ja-JP" altLang="en-US"/>
              <a:t>我们开发了一个公开的评测系统</a:t>
            </a:r>
            <a:r>
              <a:rPr lang="zh-CN" altLang="en-US" dirty="0"/>
              <a:t>，</a:t>
            </a:r>
            <a:r>
              <a:rPr lang="ja-JP" altLang="en-US"/>
              <a:t>根据输入的问题</a:t>
            </a:r>
            <a:r>
              <a:rPr lang="zh-CN" altLang="en-US" dirty="0"/>
              <a:t>，</a:t>
            </a:r>
            <a:r>
              <a:rPr lang="ja-JP" altLang="en-US"/>
              <a:t>批量产生答案</a:t>
            </a:r>
            <a:r>
              <a:rPr lang="zh-CN" altLang="en-US" dirty="0"/>
              <a:t>，</a:t>
            </a:r>
            <a:r>
              <a:rPr lang="ja-JP" altLang="en-US"/>
              <a:t>然后人工进行评测打分</a:t>
            </a:r>
            <a:r>
              <a:rPr lang="zh-CN" altLang="en-US" dirty="0"/>
              <a:t>，</a:t>
            </a:r>
            <a:r>
              <a:rPr lang="ja-JP" altLang="en-US"/>
              <a:t>源代码可参考</a:t>
            </a:r>
            <a:r>
              <a:rPr lang="zh-CN" altLang="en-US" dirty="0"/>
              <a:t>：</a:t>
            </a:r>
            <a:r>
              <a:rPr lang="en-US" dirty="0">
                <a:hlinkClick r:id="rId3"/>
              </a:rPr>
              <a:t>https://github.com/fortyMiles/EvaluationPlateform</a:t>
            </a:r>
            <a:endParaRPr lang="en-US" dirty="0"/>
          </a:p>
          <a:p>
            <a:pPr>
              <a:lnSpc>
                <a:spcPct val="150000"/>
              </a:lnSpc>
            </a:pPr>
            <a:r>
              <a:rPr lang="ja-JP" altLang="en-US"/>
              <a:t>值得说的是</a:t>
            </a:r>
            <a:r>
              <a:rPr lang="zh-CN" altLang="en-US" dirty="0"/>
              <a:t>，</a:t>
            </a:r>
            <a:r>
              <a:rPr lang="ja-JP" altLang="en-US"/>
              <a:t>在真正的使用环境下</a:t>
            </a:r>
            <a:r>
              <a:rPr lang="zh-CN" altLang="en-US" dirty="0"/>
              <a:t>，</a:t>
            </a:r>
            <a:r>
              <a:rPr lang="ja-JP" altLang="en-US"/>
              <a:t>人工打分本身就是一种非常重要的评测方式</a:t>
            </a:r>
            <a:r>
              <a:rPr lang="zh-CN" altLang="en-US" dirty="0"/>
              <a:t>。</a:t>
            </a:r>
            <a:endParaRPr lang="en-US" dirty="0"/>
          </a:p>
          <a:p>
            <a:pPr>
              <a:lnSpc>
                <a:spcPct val="150000"/>
              </a:lnSpc>
            </a:pPr>
            <a:endParaRPr lang="en-US" dirty="0"/>
          </a:p>
          <a:p>
            <a:pPr marL="0" indent="0">
              <a:lnSpc>
                <a:spcPct val="150000"/>
              </a:lnSpc>
              <a:buNone/>
            </a:pPr>
            <a:endParaRPr lang="en-US" dirty="0"/>
          </a:p>
        </p:txBody>
      </p:sp>
    </p:spTree>
    <p:extLst>
      <p:ext uri="{BB962C8B-B14F-4D97-AF65-F5344CB8AC3E}">
        <p14:creationId xmlns:p14="http://schemas.microsoft.com/office/powerpoint/2010/main" val="198611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1577727"/>
            <a:ext cx="10260990" cy="3523885"/>
          </a:xfrm>
        </p:spPr>
        <p:txBody>
          <a:bodyPr vert="horz" lIns="91440" tIns="45720" rIns="91440" bIns="45720" rtlCol="0" anchor="ctr">
            <a:normAutofit/>
          </a:bodyPr>
          <a:lstStyle/>
          <a:p>
            <a:pPr lvl="0" algn="ctr"/>
            <a:r>
              <a:rPr lang="en-US" altLang="zh-CN" sz="5400" dirty="0"/>
              <a:t>6.</a:t>
            </a:r>
            <a:r>
              <a:rPr lang="zh-CN" altLang="en-US" sz="5400" dirty="0"/>
              <a:t> </a:t>
            </a:r>
            <a:r>
              <a:rPr lang="ja-JP" altLang="en-US" sz="5400"/>
              <a:t>总结与建议</a:t>
            </a:r>
            <a:endParaRPr lang="en-US" sz="5400" dirty="0"/>
          </a:p>
        </p:txBody>
      </p:sp>
    </p:spTree>
    <p:extLst>
      <p:ext uri="{BB962C8B-B14F-4D97-AF65-F5344CB8AC3E}">
        <p14:creationId xmlns:p14="http://schemas.microsoft.com/office/powerpoint/2010/main" val="308557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0043ECC-FF6F-DE4B-8955-2800164804A6}"/>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A7DE4A83-0899-430F-9FFF-DCAA56DD6A3B}"/>
              </a:ext>
            </a:extLst>
          </p:cNvPr>
          <p:cNvGraphicFramePr>
            <a:graphicFrameLocks noGrp="1"/>
          </p:cNvGraphicFramePr>
          <p:nvPr>
            <p:ph idx="1"/>
            <p:extLst>
              <p:ext uri="{D42A27DB-BD31-4B8C-83A1-F6EECF244321}">
                <p14:modId xmlns:p14="http://schemas.microsoft.com/office/powerpoint/2010/main" val="129729759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903202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F639-0DBF-DC4D-997B-893AD12DAFC7}"/>
              </a:ext>
            </a:extLst>
          </p:cNvPr>
          <p:cNvSpPr>
            <a:spLocks noGrp="1"/>
          </p:cNvSpPr>
          <p:nvPr>
            <p:ph type="title"/>
          </p:nvPr>
        </p:nvSpPr>
        <p:spPr/>
        <p:txBody>
          <a:bodyPr/>
          <a:lstStyle/>
          <a:p>
            <a:pPr lvl="0"/>
            <a:r>
              <a:rPr lang="en-US" dirty="0"/>
              <a:t>7.</a:t>
            </a:r>
            <a:r>
              <a:rPr lang="zh-CN" altLang="en-US" dirty="0"/>
              <a:t> </a:t>
            </a:r>
            <a:r>
              <a:rPr lang="ja-JP" altLang="en-US"/>
              <a:t>如何提交项目</a:t>
            </a:r>
            <a:endParaRPr lang="en-US" dirty="0"/>
          </a:p>
        </p:txBody>
      </p:sp>
      <p:sp>
        <p:nvSpPr>
          <p:cNvPr id="3" name="Content Placeholder 2">
            <a:extLst>
              <a:ext uri="{FF2B5EF4-FFF2-40B4-BE49-F238E27FC236}">
                <a16:creationId xmlns:a16="http://schemas.microsoft.com/office/drawing/2014/main" id="{2CD2B00B-8834-3D44-98BF-4EB57E6681AB}"/>
              </a:ext>
            </a:extLst>
          </p:cNvPr>
          <p:cNvSpPr>
            <a:spLocks noGrp="1"/>
          </p:cNvSpPr>
          <p:nvPr>
            <p:ph idx="1"/>
          </p:nvPr>
        </p:nvSpPr>
        <p:spPr/>
        <p:txBody>
          <a:bodyPr>
            <a:normAutofit/>
          </a:bodyPr>
          <a:lstStyle/>
          <a:p>
            <a:r>
              <a:rPr lang="ja-JP" altLang="en-US"/>
              <a:t>提交项目应该是一个压缩包</a:t>
            </a:r>
            <a:r>
              <a:rPr lang="zh-CN" altLang="en-US" dirty="0"/>
              <a:t>，</a:t>
            </a:r>
            <a:r>
              <a:rPr lang="ja-JP" altLang="en-US"/>
              <a:t>该压缩包包含以下内容</a:t>
            </a:r>
            <a:r>
              <a:rPr lang="zh-CN" altLang="en-US" dirty="0"/>
              <a:t>：</a:t>
            </a:r>
            <a:endParaRPr lang="en-US" altLang="zh-CN" dirty="0"/>
          </a:p>
          <a:p>
            <a:pPr lvl="1"/>
            <a:r>
              <a:rPr lang="en-US" altLang="zh-CN" dirty="0"/>
              <a:t>1.</a:t>
            </a:r>
            <a:r>
              <a:rPr lang="zh-CN" altLang="en-US" dirty="0"/>
              <a:t> </a:t>
            </a:r>
            <a:r>
              <a:rPr lang="ja-JP" altLang="en-US"/>
              <a:t>项目源代码</a:t>
            </a:r>
            <a:r>
              <a:rPr lang="zh-CN" altLang="en-US" dirty="0"/>
              <a:t>（</a:t>
            </a:r>
            <a:r>
              <a:rPr lang="ja-JP" altLang="en-US"/>
              <a:t>不需要包含数据</a:t>
            </a:r>
            <a:r>
              <a:rPr lang="zh-CN" altLang="en-US" dirty="0"/>
              <a:t>）</a:t>
            </a:r>
            <a:endParaRPr lang="en-US" altLang="zh-CN" dirty="0"/>
          </a:p>
          <a:p>
            <a:pPr lvl="1"/>
            <a:r>
              <a:rPr lang="en-US" altLang="zh-CN" dirty="0"/>
              <a:t>2.</a:t>
            </a:r>
            <a:r>
              <a:rPr lang="zh-CN" altLang="en-US" dirty="0"/>
              <a:t> </a:t>
            </a:r>
            <a:r>
              <a:rPr lang="ja-JP" altLang="en-US"/>
              <a:t>项目的</a:t>
            </a:r>
            <a:r>
              <a:rPr lang="en-US" altLang="ja-JP" dirty="0"/>
              <a:t>PPT</a:t>
            </a:r>
            <a:r>
              <a:rPr lang="ja-JP" altLang="en-US"/>
              <a:t>效果展示</a:t>
            </a:r>
            <a:endParaRPr lang="en-US" altLang="ja-JP" dirty="0"/>
          </a:p>
          <a:p>
            <a:pPr lvl="1"/>
            <a:r>
              <a:rPr lang="en-US" altLang="zh-CN" dirty="0"/>
              <a:t>3.</a:t>
            </a:r>
            <a:r>
              <a:rPr lang="zh-CN" altLang="en-US" dirty="0"/>
              <a:t> </a:t>
            </a:r>
            <a:r>
              <a:rPr lang="ja-JP" altLang="en-US"/>
              <a:t>你的参数调整记录表</a:t>
            </a:r>
            <a:endParaRPr lang="en-US" altLang="ja-JP" dirty="0"/>
          </a:p>
          <a:p>
            <a:pPr lvl="1"/>
            <a:r>
              <a:rPr lang="en-US" altLang="zh-CN" dirty="0"/>
              <a:t>4.</a:t>
            </a:r>
            <a:r>
              <a:rPr lang="zh-CN" altLang="en-US" dirty="0"/>
              <a:t> </a:t>
            </a:r>
            <a:r>
              <a:rPr lang="ja-JP" altLang="en-US"/>
              <a:t>该项目能够访问的网站链接</a:t>
            </a:r>
            <a:endParaRPr lang="en-US" altLang="ja-JP" dirty="0"/>
          </a:p>
          <a:p>
            <a:pPr lvl="1"/>
            <a:r>
              <a:rPr lang="en-US" altLang="zh-CN" dirty="0"/>
              <a:t>5.</a:t>
            </a:r>
            <a:r>
              <a:rPr lang="zh-CN" altLang="en-US" dirty="0"/>
              <a:t> </a:t>
            </a:r>
            <a:r>
              <a:rPr lang="ja-JP" altLang="en-US"/>
              <a:t>该项目的优缺点和模型分析报告</a:t>
            </a:r>
            <a:r>
              <a:rPr lang="zh-CN" altLang="en-US" dirty="0"/>
              <a:t>，</a:t>
            </a:r>
            <a:r>
              <a:rPr lang="ja-JP" altLang="en-US"/>
              <a:t>包含模型的</a:t>
            </a:r>
            <a:r>
              <a:rPr lang="zh-CN" altLang="en-US" dirty="0"/>
              <a:t> </a:t>
            </a:r>
            <a:r>
              <a:rPr lang="en-US" altLang="zh-CN" dirty="0"/>
              <a:t>top10</a:t>
            </a:r>
            <a:r>
              <a:rPr lang="zh-CN" altLang="en-US" dirty="0"/>
              <a:t> </a:t>
            </a:r>
            <a:r>
              <a:rPr lang="en-US" altLang="ja-JP" dirty="0"/>
              <a:t>precision</a:t>
            </a:r>
          </a:p>
          <a:p>
            <a:pPr marL="457200" lvl="1" indent="0">
              <a:buNone/>
            </a:pPr>
            <a:endParaRPr lang="en-US" dirty="0"/>
          </a:p>
          <a:p>
            <a:r>
              <a:rPr lang="ja-JP" altLang="en-US"/>
              <a:t>之后将该</a:t>
            </a:r>
            <a:r>
              <a:rPr lang="en-US" altLang="ja-JP" dirty="0"/>
              <a:t>Zip</a:t>
            </a:r>
            <a:r>
              <a:rPr lang="ja-JP" altLang="en-US"/>
              <a:t>压缩包以发送至</a:t>
            </a:r>
            <a:r>
              <a:rPr lang="zh-CN" altLang="en-US" dirty="0"/>
              <a:t> </a:t>
            </a:r>
            <a:r>
              <a:rPr lang="en-US" altLang="zh-CN" dirty="0">
                <a:hlinkClick r:id="rId2"/>
              </a:rPr>
              <a:t>ai-college@kaikeba.com</a:t>
            </a:r>
            <a:endParaRPr lang="en-US" altLang="zh-CN" dirty="0"/>
          </a:p>
          <a:p>
            <a:endParaRPr lang="en-US" altLang="zh-CN" dirty="0"/>
          </a:p>
          <a:p>
            <a:r>
              <a:rPr lang="ja-JP" altLang="en-US"/>
              <a:t>项目接受截止日期</a:t>
            </a:r>
            <a:r>
              <a:rPr lang="zh-CN" altLang="en-US" dirty="0"/>
              <a:t>：</a:t>
            </a:r>
            <a:r>
              <a:rPr lang="en-US" altLang="zh-CN" dirty="0"/>
              <a:t>2020-02</a:t>
            </a:r>
            <a:r>
              <a:rPr lang="ja-JP" altLang="en-US"/>
              <a:t>月</a:t>
            </a:r>
            <a:r>
              <a:rPr lang="en-US" altLang="zh-CN" dirty="0"/>
              <a:t>29</a:t>
            </a:r>
            <a:r>
              <a:rPr lang="ja-JP" altLang="en-US"/>
              <a:t>日</a:t>
            </a:r>
            <a:endParaRPr lang="en-US" altLang="zh-CN" dirty="0"/>
          </a:p>
        </p:txBody>
      </p:sp>
    </p:spTree>
    <p:extLst>
      <p:ext uri="{BB962C8B-B14F-4D97-AF65-F5344CB8AC3E}">
        <p14:creationId xmlns:p14="http://schemas.microsoft.com/office/powerpoint/2010/main" val="394426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0443-4CF3-B546-95D3-11116BCD9511}"/>
              </a:ext>
            </a:extLst>
          </p:cNvPr>
          <p:cNvSpPr>
            <a:spLocks noGrp="1"/>
          </p:cNvSpPr>
          <p:nvPr>
            <p:ph type="title"/>
          </p:nvPr>
        </p:nvSpPr>
        <p:spPr>
          <a:xfrm>
            <a:off x="643855" y="1447800"/>
            <a:ext cx="3108626" cy="4572000"/>
          </a:xfrm>
        </p:spPr>
        <p:txBody>
          <a:bodyPr anchor="ctr">
            <a:normAutofit/>
          </a:bodyPr>
          <a:lstStyle/>
          <a:p>
            <a:r>
              <a:rPr lang="ja-JP" altLang="en-US" sz="3200">
                <a:solidFill>
                  <a:srgbClr val="F2F2F2"/>
                </a:solidFill>
              </a:rPr>
              <a:t>目录</a:t>
            </a:r>
            <a:endParaRPr lang="en-US" sz="3200">
              <a:solidFill>
                <a:srgbClr val="F2F2F2"/>
              </a:solidFill>
            </a:endParaRPr>
          </a:p>
        </p:txBody>
      </p:sp>
      <p:graphicFrame>
        <p:nvGraphicFramePr>
          <p:cNvPr id="5" name="Content Placeholder 2">
            <a:extLst>
              <a:ext uri="{FF2B5EF4-FFF2-40B4-BE49-F238E27FC236}">
                <a16:creationId xmlns:a16="http://schemas.microsoft.com/office/drawing/2014/main" id="{F5B6D974-3FE8-45B6-AFDE-D6B9135B1162}"/>
              </a:ext>
            </a:extLst>
          </p:cNvPr>
          <p:cNvGraphicFramePr>
            <a:graphicFrameLocks noGrp="1"/>
          </p:cNvGraphicFramePr>
          <p:nvPr>
            <p:ph idx="1"/>
            <p:extLst>
              <p:ext uri="{D42A27DB-BD31-4B8C-83A1-F6EECF244321}">
                <p14:modId xmlns:p14="http://schemas.microsoft.com/office/powerpoint/2010/main" val="173258260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173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F639-0DBF-DC4D-997B-893AD12DAFC7}"/>
              </a:ext>
            </a:extLst>
          </p:cNvPr>
          <p:cNvSpPr>
            <a:spLocks noGrp="1"/>
          </p:cNvSpPr>
          <p:nvPr>
            <p:ph type="title"/>
          </p:nvPr>
        </p:nvSpPr>
        <p:spPr>
          <a:xfrm>
            <a:off x="646111" y="452718"/>
            <a:ext cx="9404723" cy="1400530"/>
          </a:xfrm>
        </p:spPr>
        <p:txBody>
          <a:bodyPr/>
          <a:lstStyle/>
          <a:p>
            <a:pPr lvl="0"/>
            <a:r>
              <a:rPr lang="en-US"/>
              <a:t>8.</a:t>
            </a:r>
            <a:r>
              <a:rPr lang="zh-CN" altLang="en-US"/>
              <a:t> </a:t>
            </a:r>
            <a:r>
              <a:rPr lang="ja-JP" altLang="en-US"/>
              <a:t>优秀学员奖励</a:t>
            </a:r>
            <a:endParaRPr lang="en-US" dirty="0"/>
          </a:p>
        </p:txBody>
      </p:sp>
      <p:sp>
        <p:nvSpPr>
          <p:cNvPr id="3" name="Content Placeholder 2">
            <a:extLst>
              <a:ext uri="{FF2B5EF4-FFF2-40B4-BE49-F238E27FC236}">
                <a16:creationId xmlns:a16="http://schemas.microsoft.com/office/drawing/2014/main" id="{2CD2B00B-8834-3D44-98BF-4EB57E6681AB}"/>
              </a:ext>
            </a:extLst>
          </p:cNvPr>
          <p:cNvSpPr>
            <a:spLocks noGrp="1"/>
          </p:cNvSpPr>
          <p:nvPr>
            <p:ph idx="1"/>
          </p:nvPr>
        </p:nvSpPr>
        <p:spPr>
          <a:xfrm>
            <a:off x="1104293" y="1665292"/>
            <a:ext cx="8946541" cy="4596360"/>
          </a:xfrm>
        </p:spPr>
        <p:txBody>
          <a:bodyPr/>
          <a:lstStyle/>
          <a:p>
            <a:r>
              <a:rPr lang="ja-JP" altLang="en-US"/>
              <a:t>我们按照</a:t>
            </a:r>
            <a:r>
              <a:rPr lang="zh-CN" altLang="en-US" dirty="0"/>
              <a:t> </a:t>
            </a:r>
            <a:r>
              <a:rPr lang="en-US" altLang="zh-CN" dirty="0"/>
              <a:t>1</a:t>
            </a:r>
            <a:r>
              <a:rPr lang="zh-CN" altLang="en-US" dirty="0"/>
              <a:t> </a:t>
            </a:r>
            <a:r>
              <a:rPr lang="en-US" altLang="zh-CN" dirty="0"/>
              <a:t>–</a:t>
            </a:r>
            <a:r>
              <a:rPr lang="zh-CN" altLang="en-US" dirty="0"/>
              <a:t> </a:t>
            </a:r>
            <a:r>
              <a:rPr lang="en-US" altLang="zh-CN" dirty="0"/>
              <a:t>5</a:t>
            </a:r>
            <a:r>
              <a:rPr lang="ja-JP" altLang="en-US"/>
              <a:t>分给每位同学每个项目打分</a:t>
            </a:r>
            <a:r>
              <a:rPr lang="zh-CN" altLang="en-US" dirty="0"/>
              <a:t>，</a:t>
            </a:r>
            <a:r>
              <a:rPr lang="en-US" altLang="zh-CN" dirty="0"/>
              <a:t>4</a:t>
            </a:r>
            <a:r>
              <a:rPr lang="ja-JP" altLang="en-US"/>
              <a:t>个项目的占比分别是</a:t>
            </a:r>
            <a:r>
              <a:rPr lang="zh-CN" altLang="en-US" dirty="0"/>
              <a:t>：</a:t>
            </a:r>
            <a:endParaRPr lang="en-US" altLang="zh-CN" dirty="0"/>
          </a:p>
          <a:p>
            <a:pPr lvl="1"/>
            <a:r>
              <a:rPr lang="en-US" altLang="zh-CN" dirty="0"/>
              <a:t>20%</a:t>
            </a:r>
            <a:r>
              <a:rPr lang="zh-CN" altLang="en-US" dirty="0"/>
              <a:t>， </a:t>
            </a:r>
            <a:r>
              <a:rPr lang="en-US" altLang="zh-CN" dirty="0"/>
              <a:t>20%</a:t>
            </a:r>
            <a:r>
              <a:rPr lang="zh-CN" altLang="en-US" dirty="0"/>
              <a:t>， </a:t>
            </a:r>
            <a:r>
              <a:rPr lang="en-US" altLang="zh-CN" dirty="0"/>
              <a:t>30%</a:t>
            </a:r>
            <a:r>
              <a:rPr lang="zh-CN" altLang="en-US" dirty="0"/>
              <a:t>， </a:t>
            </a:r>
            <a:r>
              <a:rPr lang="en-US" altLang="zh-CN" dirty="0"/>
              <a:t>30%</a:t>
            </a:r>
          </a:p>
          <a:p>
            <a:pPr lvl="1"/>
            <a:r>
              <a:rPr lang="ja-JP" altLang="en-US"/>
              <a:t>团队成员以团队整体成绩为计算</a:t>
            </a:r>
            <a:endParaRPr lang="en-US" altLang="ja-JP" dirty="0"/>
          </a:p>
          <a:p>
            <a:pPr lvl="1"/>
            <a:endParaRPr lang="en-US" altLang="zh-CN" dirty="0"/>
          </a:p>
          <a:p>
            <a:r>
              <a:rPr lang="ja-JP" altLang="en-US"/>
              <a:t>对综合排名前</a:t>
            </a:r>
            <a:r>
              <a:rPr lang="en-US" altLang="zh-CN" dirty="0"/>
              <a:t>6</a:t>
            </a:r>
            <a:r>
              <a:rPr lang="ja-JP" altLang="en-US"/>
              <a:t>名的同学</a:t>
            </a:r>
            <a:r>
              <a:rPr lang="zh-CN" altLang="en-US" dirty="0"/>
              <a:t>，</a:t>
            </a:r>
            <a:r>
              <a:rPr lang="ja-JP" altLang="en-US"/>
              <a:t>我们提供以下奖励</a:t>
            </a:r>
            <a:r>
              <a:rPr lang="zh-CN" altLang="en-US" dirty="0"/>
              <a:t>：</a:t>
            </a:r>
            <a:endParaRPr lang="en-US" altLang="zh-CN" dirty="0"/>
          </a:p>
          <a:p>
            <a:pPr lvl="1"/>
            <a:r>
              <a:rPr lang="ja-JP" altLang="en-US"/>
              <a:t>第</a:t>
            </a:r>
            <a:r>
              <a:rPr lang="zh-CN" altLang="en-US" dirty="0"/>
              <a:t> </a:t>
            </a:r>
            <a:r>
              <a:rPr lang="en-US" altLang="zh-CN" dirty="0"/>
              <a:t>1</a:t>
            </a:r>
            <a:r>
              <a:rPr lang="zh-CN" altLang="en-US" dirty="0"/>
              <a:t>  </a:t>
            </a:r>
            <a:r>
              <a:rPr lang="ja-JP" altLang="en-US"/>
              <a:t>名</a:t>
            </a:r>
            <a:r>
              <a:rPr lang="zh-CN" altLang="en-US" dirty="0"/>
              <a:t>：      </a:t>
            </a:r>
            <a:r>
              <a:rPr lang="en-US" altLang="zh-CN" dirty="0"/>
              <a:t>Kindle</a:t>
            </a:r>
            <a:r>
              <a:rPr lang="zh-CN" altLang="en-US" dirty="0"/>
              <a:t> </a:t>
            </a:r>
            <a:r>
              <a:rPr lang="en-US" altLang="zh-CN" dirty="0"/>
              <a:t>Oasis</a:t>
            </a:r>
            <a:r>
              <a:rPr lang="zh-CN" altLang="en-US" dirty="0"/>
              <a:t> </a:t>
            </a:r>
            <a:r>
              <a:rPr lang="ja-JP" altLang="en-US"/>
              <a:t>阅读器</a:t>
            </a:r>
            <a:r>
              <a:rPr lang="zh-CN" altLang="en-US" dirty="0"/>
              <a:t>（</a:t>
            </a:r>
            <a:r>
              <a:rPr lang="ja-JP" altLang="en-US"/>
              <a:t>或同等价值奖品</a:t>
            </a:r>
            <a:r>
              <a:rPr lang="zh-CN" altLang="en-US" dirty="0"/>
              <a:t>）</a:t>
            </a:r>
            <a:endParaRPr lang="en-US" altLang="zh-CN" dirty="0"/>
          </a:p>
          <a:p>
            <a:pPr lvl="1"/>
            <a:r>
              <a:rPr lang="ja-JP" altLang="en-US"/>
              <a:t>第</a:t>
            </a:r>
            <a:r>
              <a:rPr lang="zh-CN" altLang="en-US" dirty="0"/>
              <a:t> </a:t>
            </a:r>
            <a:r>
              <a:rPr lang="en-US" altLang="zh-CN" dirty="0"/>
              <a:t>2</a:t>
            </a:r>
            <a:r>
              <a:rPr lang="zh-CN" altLang="en-US" dirty="0"/>
              <a:t>， </a:t>
            </a:r>
            <a:r>
              <a:rPr lang="en-US" altLang="zh-CN" dirty="0"/>
              <a:t>3</a:t>
            </a:r>
            <a:r>
              <a:rPr lang="zh-CN" altLang="en-US" dirty="0"/>
              <a:t> </a:t>
            </a:r>
            <a:r>
              <a:rPr lang="ja-JP" altLang="en-US"/>
              <a:t>名</a:t>
            </a:r>
            <a:r>
              <a:rPr lang="zh-CN" altLang="en-US" dirty="0"/>
              <a:t>： </a:t>
            </a:r>
            <a:r>
              <a:rPr lang="en-US" altLang="zh-CN" dirty="0"/>
              <a:t>Kindle</a:t>
            </a:r>
            <a:r>
              <a:rPr lang="zh-CN" altLang="en-US" dirty="0"/>
              <a:t> </a:t>
            </a:r>
            <a:r>
              <a:rPr lang="en-US" altLang="zh-CN" dirty="0"/>
              <a:t>Paperwhite</a:t>
            </a:r>
            <a:r>
              <a:rPr lang="zh-CN" altLang="en-US" dirty="0"/>
              <a:t> </a:t>
            </a:r>
            <a:r>
              <a:rPr lang="ja-JP" altLang="en-US"/>
              <a:t>阅读器</a:t>
            </a:r>
            <a:r>
              <a:rPr lang="zh-CN" altLang="en-US" dirty="0"/>
              <a:t> （</a:t>
            </a:r>
            <a:r>
              <a:rPr lang="ja-JP" altLang="en-US"/>
              <a:t>或同等价值奖品</a:t>
            </a:r>
            <a:r>
              <a:rPr lang="zh-CN" altLang="en-US" dirty="0"/>
              <a:t>）</a:t>
            </a:r>
            <a:endParaRPr lang="en-US" altLang="zh-CN" dirty="0"/>
          </a:p>
          <a:p>
            <a:pPr lvl="1"/>
            <a:r>
              <a:rPr lang="ja-JP" altLang="en-US"/>
              <a:t>第</a:t>
            </a:r>
            <a:r>
              <a:rPr lang="en-US" altLang="zh-CN" dirty="0"/>
              <a:t>4</a:t>
            </a:r>
            <a:r>
              <a:rPr lang="zh-CN" altLang="en-US" dirty="0"/>
              <a:t>， </a:t>
            </a:r>
            <a:r>
              <a:rPr lang="en-US" altLang="zh-CN" dirty="0"/>
              <a:t>5</a:t>
            </a:r>
            <a:r>
              <a:rPr lang="zh-CN" altLang="en-US" dirty="0"/>
              <a:t>， </a:t>
            </a:r>
            <a:r>
              <a:rPr lang="en-US" altLang="zh-CN" dirty="0"/>
              <a:t>6</a:t>
            </a:r>
            <a:r>
              <a:rPr lang="zh-CN" altLang="en-US" dirty="0"/>
              <a:t> </a:t>
            </a:r>
            <a:r>
              <a:rPr lang="ja-JP" altLang="en-US"/>
              <a:t>名</a:t>
            </a:r>
            <a:r>
              <a:rPr lang="zh-CN" altLang="en-US" dirty="0"/>
              <a:t>：</a:t>
            </a:r>
            <a:r>
              <a:rPr lang="en-US" altLang="zh-CN" dirty="0"/>
              <a:t>Lamy</a:t>
            </a:r>
            <a:r>
              <a:rPr lang="ja-JP" altLang="en-US"/>
              <a:t>钢笔</a:t>
            </a:r>
            <a:r>
              <a:rPr lang="zh-CN" altLang="en-US" dirty="0"/>
              <a:t> </a:t>
            </a:r>
            <a:r>
              <a:rPr lang="en-US" altLang="zh-CN" dirty="0"/>
              <a:t>+</a:t>
            </a:r>
            <a:r>
              <a:rPr lang="zh-CN" altLang="en-US" dirty="0"/>
              <a:t> </a:t>
            </a:r>
            <a:r>
              <a:rPr lang="ja-JP" altLang="en-US"/>
              <a:t>精选图书一册</a:t>
            </a:r>
            <a:endParaRPr lang="en-US" altLang="zh-CN" dirty="0"/>
          </a:p>
          <a:p>
            <a:pPr lvl="1"/>
            <a:r>
              <a:rPr lang="ja-JP" altLang="en-US"/>
              <a:t>此</a:t>
            </a:r>
            <a:r>
              <a:rPr lang="en-US" altLang="zh-CN" dirty="0"/>
              <a:t>6</a:t>
            </a:r>
            <a:r>
              <a:rPr lang="ja-JP" altLang="en-US"/>
              <a:t>名同学可直接获得阿里巴巴</a:t>
            </a:r>
            <a:r>
              <a:rPr lang="zh-CN" altLang="en-US" dirty="0"/>
              <a:t>（</a:t>
            </a:r>
            <a:r>
              <a:rPr lang="ja-JP" altLang="en-US"/>
              <a:t>蚂蚁金服</a:t>
            </a:r>
            <a:r>
              <a:rPr lang="zh-CN" altLang="en-US" dirty="0"/>
              <a:t>），</a:t>
            </a:r>
            <a:r>
              <a:rPr lang="ja-JP" altLang="en-US"/>
              <a:t>百度</a:t>
            </a:r>
            <a:r>
              <a:rPr lang="zh-CN" altLang="en-US" dirty="0"/>
              <a:t>，</a:t>
            </a:r>
            <a:r>
              <a:rPr lang="ja-JP" altLang="en-US"/>
              <a:t>字节跳动</a:t>
            </a:r>
            <a:r>
              <a:rPr lang="zh-CN" altLang="en-US" dirty="0"/>
              <a:t>，</a:t>
            </a:r>
            <a:r>
              <a:rPr lang="ja-JP" altLang="en-US"/>
              <a:t>微软</a:t>
            </a:r>
            <a:r>
              <a:rPr lang="zh-CN" altLang="en-US" dirty="0"/>
              <a:t>，</a:t>
            </a:r>
            <a:r>
              <a:rPr lang="en-US" altLang="zh-CN" dirty="0"/>
              <a:t>IBM</a:t>
            </a:r>
            <a:r>
              <a:rPr lang="ja-JP" altLang="en-US"/>
              <a:t>内推机会</a:t>
            </a:r>
            <a:r>
              <a:rPr lang="zh-CN" altLang="en-US" dirty="0"/>
              <a:t>，</a:t>
            </a:r>
            <a:endParaRPr lang="en-US" altLang="zh-CN" dirty="0"/>
          </a:p>
        </p:txBody>
      </p:sp>
    </p:spTree>
    <p:extLst>
      <p:ext uri="{BB962C8B-B14F-4D97-AF65-F5344CB8AC3E}">
        <p14:creationId xmlns:p14="http://schemas.microsoft.com/office/powerpoint/2010/main" val="2027527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852F-F203-6E46-BC54-528B7BB52B3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CAE5053-55ED-6B45-968B-F292C972D057}"/>
              </a:ext>
            </a:extLst>
          </p:cNvPr>
          <p:cNvSpPr>
            <a:spLocks noGrp="1"/>
          </p:cNvSpPr>
          <p:nvPr>
            <p:ph idx="1"/>
          </p:nvPr>
        </p:nvSpPr>
        <p:spPr/>
        <p:txBody>
          <a:bodyPr anchor="ctr"/>
          <a:lstStyle/>
          <a:p>
            <a:pPr marL="0" indent="0">
              <a:buNone/>
            </a:pPr>
            <a:r>
              <a:rPr lang="ja-JP" altLang="en-US" sz="4800"/>
              <a:t>好了</a:t>
            </a:r>
            <a:r>
              <a:rPr lang="zh-CN" altLang="en-US" sz="4800" dirty="0"/>
              <a:t>，</a:t>
            </a:r>
            <a:r>
              <a:rPr lang="ja-JP" altLang="en-US" sz="4800"/>
              <a:t>大家加油吧</a:t>
            </a:r>
            <a:r>
              <a:rPr lang="zh-CN" altLang="en-US" sz="4800" dirty="0"/>
              <a:t>！</a:t>
            </a:r>
            <a:r>
              <a:rPr lang="en-US" altLang="zh-CN" sz="4800" dirty="0"/>
              <a:t>💪</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34135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altLang="zh-CN" sz="8000" b="0" i="0" kern="1200">
                <a:solidFill>
                  <a:schemeClr val="tx2"/>
                </a:solidFill>
                <a:latin typeface="+mj-lt"/>
                <a:ea typeface="+mj-ea"/>
                <a:cs typeface="+mj-cs"/>
              </a:rPr>
              <a:t>01. </a:t>
            </a:r>
            <a:r>
              <a:rPr lang="ja-JP" altLang="en-US" sz="8000" b="0" i="0" kern="1200">
                <a:solidFill>
                  <a:schemeClr val="tx2"/>
                </a:solidFill>
                <a:latin typeface="+mj-lt"/>
                <a:ea typeface="+mj-ea"/>
                <a:cs typeface="+mj-cs"/>
              </a:rPr>
              <a:t>问题背景描述</a:t>
            </a:r>
            <a:endParaRPr lang="en-US" sz="8000" b="0" i="0" kern="1200">
              <a:solidFill>
                <a:schemeClr val="tx2"/>
              </a:solidFill>
              <a:latin typeface="+mj-lt"/>
              <a:ea typeface="+mj-ea"/>
              <a:cs typeface="+mj-cs"/>
            </a:endParaRPr>
          </a:p>
        </p:txBody>
      </p:sp>
    </p:spTree>
    <p:extLst>
      <p:ext uri="{BB962C8B-B14F-4D97-AF65-F5344CB8AC3E}">
        <p14:creationId xmlns:p14="http://schemas.microsoft.com/office/powerpoint/2010/main" val="2506107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32AC-F89B-6B4A-B753-4663A34B31B6}"/>
              </a:ext>
            </a:extLst>
          </p:cNvPr>
          <p:cNvSpPr>
            <a:spLocks noGrp="1"/>
          </p:cNvSpPr>
          <p:nvPr>
            <p:ph type="title"/>
          </p:nvPr>
        </p:nvSpPr>
        <p:spPr>
          <a:xfrm>
            <a:off x="646112" y="452718"/>
            <a:ext cx="4165580" cy="1400530"/>
          </a:xfrm>
        </p:spPr>
        <p:txBody>
          <a:bodyPr>
            <a:normAutofit/>
          </a:bodyPr>
          <a:lstStyle/>
          <a:p>
            <a:endParaRPr lang="en-US" dirty="0"/>
          </a:p>
        </p:txBody>
      </p:sp>
      <p:sp>
        <p:nvSpPr>
          <p:cNvPr id="10" name="Freeform: Shape 9">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2"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45EB89F3-E36B-984F-B99C-8B3C993755F6}"/>
              </a:ext>
            </a:extLst>
          </p:cNvPr>
          <p:cNvPicPr>
            <a:picLocks noChangeAspect="1"/>
          </p:cNvPicPr>
          <p:nvPr/>
        </p:nvPicPr>
        <p:blipFill>
          <a:blip r:embed="rId3"/>
          <a:stretch>
            <a:fillRect/>
          </a:stretch>
        </p:blipFill>
        <p:spPr>
          <a:xfrm>
            <a:off x="6183209" y="647699"/>
            <a:ext cx="5271873" cy="3242202"/>
          </a:xfrm>
          <a:prstGeom prst="rect">
            <a:avLst/>
          </a:prstGeom>
          <a:effectLst/>
        </p:spPr>
      </p:pic>
      <p:sp>
        <p:nvSpPr>
          <p:cNvPr id="14" name="Rectangle 13">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DB6B93A-31B4-4441-935F-0E62ED3707A4}"/>
              </a:ext>
            </a:extLst>
          </p:cNvPr>
          <p:cNvSpPr>
            <a:spLocks noGrp="1"/>
          </p:cNvSpPr>
          <p:nvPr>
            <p:ph idx="1"/>
          </p:nvPr>
        </p:nvSpPr>
        <p:spPr>
          <a:xfrm>
            <a:off x="646113" y="2052918"/>
            <a:ext cx="4165146" cy="4195481"/>
          </a:xfrm>
        </p:spPr>
        <p:txBody>
          <a:bodyPr>
            <a:normAutofit/>
          </a:bodyPr>
          <a:lstStyle/>
          <a:p>
            <a:pPr marL="0" indent="0">
              <a:buNone/>
            </a:pPr>
            <a:r>
              <a:rPr lang="ja-JP" altLang="en-US" sz="2000"/>
              <a:t>对话机器人的常见的</a:t>
            </a:r>
            <a:r>
              <a:rPr lang="en-US" altLang="ja-JP" sz="2000"/>
              <a:t>NLP</a:t>
            </a:r>
            <a:r>
              <a:rPr lang="ja-JP" altLang="en-US" sz="2000"/>
              <a:t>与自然语言处理的应用方向</a:t>
            </a:r>
            <a:r>
              <a:rPr lang="zh-CN" altLang="en-US" sz="2000"/>
              <a:t>，</a:t>
            </a:r>
            <a:r>
              <a:rPr lang="ja-JP" altLang="en-US" sz="2000"/>
              <a:t>本课题将使用脱敏的某真实常见下的</a:t>
            </a:r>
            <a:r>
              <a:rPr lang="en-US" altLang="ja-JP" sz="2000"/>
              <a:t>QA</a:t>
            </a:r>
            <a:r>
              <a:rPr lang="ja-JP" altLang="en-US" sz="2000"/>
              <a:t>数据集</a:t>
            </a:r>
            <a:r>
              <a:rPr lang="zh-CN" altLang="en-US" sz="2000"/>
              <a:t>，</a:t>
            </a:r>
            <a:r>
              <a:rPr lang="ja-JP" altLang="en-US" sz="2000"/>
              <a:t>构造一个用于银行系统的对话机器人</a:t>
            </a:r>
            <a:r>
              <a:rPr lang="zh-CN" altLang="en-US" sz="2000"/>
              <a:t>。</a:t>
            </a:r>
            <a:endParaRPr lang="en-US" altLang="zh-CN" sz="2000"/>
          </a:p>
          <a:p>
            <a:pPr marL="0" indent="0">
              <a:buNone/>
            </a:pPr>
            <a:endParaRPr lang="en-US" altLang="zh-CN" sz="2000"/>
          </a:p>
          <a:p>
            <a:pPr marL="0" indent="0">
              <a:buNone/>
            </a:pPr>
            <a:r>
              <a:rPr lang="ja-JP" altLang="en-US" sz="2000"/>
              <a:t>如图所示</a:t>
            </a:r>
            <a:r>
              <a:rPr lang="zh-CN" altLang="en-US" sz="2000"/>
              <a:t>，</a:t>
            </a:r>
            <a:r>
              <a:rPr lang="ja-JP" altLang="en-US" sz="2000"/>
              <a:t>国内现在很多地方已经有了这种</a:t>
            </a:r>
            <a:r>
              <a:rPr lang="zh-CN" altLang="en-US" sz="2000"/>
              <a:t>“</a:t>
            </a:r>
            <a:r>
              <a:rPr lang="ja-JP" altLang="en-US" sz="2000"/>
              <a:t>人形</a:t>
            </a:r>
            <a:r>
              <a:rPr lang="zh-CN" altLang="en-US" sz="2000"/>
              <a:t>”</a:t>
            </a:r>
            <a:r>
              <a:rPr lang="ja-JP" altLang="en-US" sz="2000"/>
              <a:t>的对话服务机器人</a:t>
            </a:r>
            <a:r>
              <a:rPr lang="zh-CN" altLang="en-US" sz="2000"/>
              <a:t>，</a:t>
            </a:r>
            <a:r>
              <a:rPr lang="ja-JP" altLang="en-US" sz="2000"/>
              <a:t>这种机器人可以处理常见的很多业务</a:t>
            </a:r>
            <a:r>
              <a:rPr lang="zh-CN" altLang="en-US" sz="2000"/>
              <a:t>，</a:t>
            </a:r>
            <a:r>
              <a:rPr lang="ja-JP" altLang="en-US" sz="2000"/>
              <a:t>例如开卡</a:t>
            </a:r>
            <a:r>
              <a:rPr lang="zh-CN" altLang="en-US" sz="2000"/>
              <a:t>，</a:t>
            </a:r>
            <a:r>
              <a:rPr lang="ja-JP" altLang="en-US" sz="2000"/>
              <a:t>例如挂失补办等等业务</a:t>
            </a:r>
            <a:r>
              <a:rPr lang="zh-CN" altLang="en-US" sz="2000"/>
              <a:t>。</a:t>
            </a:r>
            <a:endParaRPr lang="en-US" altLang="zh-CN" sz="2000"/>
          </a:p>
          <a:p>
            <a:pPr marL="0" indent="0">
              <a:buNone/>
            </a:pPr>
            <a:endParaRPr lang="en-US" altLang="zh-CN" sz="2000"/>
          </a:p>
          <a:p>
            <a:pPr marL="0" indent="0">
              <a:buNone/>
            </a:pPr>
            <a:endParaRPr lang="en-US" altLang="zh-CN" sz="2000"/>
          </a:p>
          <a:p>
            <a:pPr marL="0" indent="0">
              <a:buNone/>
            </a:pPr>
            <a:endParaRPr lang="en-US" sz="2000"/>
          </a:p>
          <a:p>
            <a:pPr marL="0" indent="0">
              <a:buNone/>
            </a:pPr>
            <a:endParaRPr lang="en-US" sz="2000"/>
          </a:p>
        </p:txBody>
      </p:sp>
      <p:pic>
        <p:nvPicPr>
          <p:cNvPr id="5" name="Picture 4">
            <a:extLst>
              <a:ext uri="{FF2B5EF4-FFF2-40B4-BE49-F238E27FC236}">
                <a16:creationId xmlns:a16="http://schemas.microsoft.com/office/drawing/2014/main" id="{89F74316-65C0-4B45-9C92-BF074ABFB26D}"/>
              </a:ext>
            </a:extLst>
          </p:cNvPr>
          <p:cNvPicPr>
            <a:picLocks noChangeAspect="1"/>
          </p:cNvPicPr>
          <p:nvPr/>
        </p:nvPicPr>
        <p:blipFill>
          <a:blip r:embed="rId4"/>
          <a:stretch>
            <a:fillRect/>
          </a:stretch>
        </p:blipFill>
        <p:spPr>
          <a:xfrm>
            <a:off x="7053793" y="4085841"/>
            <a:ext cx="3530705" cy="2162557"/>
          </a:xfrm>
          <a:prstGeom prst="rect">
            <a:avLst/>
          </a:prstGeom>
          <a:effectLst/>
        </p:spPr>
      </p:pic>
    </p:spTree>
    <p:extLst>
      <p:ext uri="{BB962C8B-B14F-4D97-AF65-F5344CB8AC3E}">
        <p14:creationId xmlns:p14="http://schemas.microsoft.com/office/powerpoint/2010/main" val="2389431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AAF1978-350A-724F-871A-4D5359533491}"/>
              </a:ext>
            </a:extLst>
          </p:cNvPr>
          <p:cNvSpPr>
            <a:spLocks noGrp="1"/>
          </p:cNvSpPr>
          <p:nvPr>
            <p:ph type="title"/>
          </p:nvPr>
        </p:nvSpPr>
        <p:spPr>
          <a:xfrm>
            <a:off x="648930" y="629267"/>
            <a:ext cx="9252154" cy="1016654"/>
          </a:xfrm>
        </p:spPr>
        <p:txBody>
          <a:bodyPr>
            <a:normAutofit/>
          </a:bodyPr>
          <a:lstStyle/>
          <a:p>
            <a:endParaRPr lang="en-US">
              <a:solidFill>
                <a:srgbClr val="EBEBEB"/>
              </a:solidFill>
            </a:endParaRP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D0DAD35A-7669-654B-8274-C8AA83E87F72}"/>
              </a:ext>
            </a:extLst>
          </p:cNvPr>
          <p:cNvSpPr>
            <a:spLocks noGrp="1"/>
          </p:cNvSpPr>
          <p:nvPr>
            <p:ph idx="1"/>
          </p:nvPr>
        </p:nvSpPr>
        <p:spPr>
          <a:xfrm>
            <a:off x="648931" y="2548281"/>
            <a:ext cx="5122606" cy="3658689"/>
          </a:xfrm>
        </p:spPr>
        <p:txBody>
          <a:bodyPr>
            <a:normAutofit/>
          </a:bodyPr>
          <a:lstStyle/>
          <a:p>
            <a:r>
              <a:rPr lang="ja-JP" altLang="en-US" sz="2000"/>
              <a:t>银行对话机器人用到的这些技术</a:t>
            </a:r>
            <a:r>
              <a:rPr lang="zh-CN" altLang="en-US" sz="2000"/>
              <a:t>，</a:t>
            </a:r>
            <a:r>
              <a:rPr lang="ja-JP" altLang="en-US" sz="2000"/>
              <a:t>还可以使用在其他领域</a:t>
            </a:r>
            <a:r>
              <a:rPr lang="zh-CN" altLang="en-US" sz="2000"/>
              <a:t>，</a:t>
            </a:r>
            <a:r>
              <a:rPr lang="ja-JP" altLang="en-US" sz="2000"/>
              <a:t>例如保险</a:t>
            </a:r>
            <a:r>
              <a:rPr lang="zh-CN" altLang="en-US" sz="2000"/>
              <a:t>，</a:t>
            </a:r>
            <a:r>
              <a:rPr lang="ja-JP" altLang="en-US" sz="2000"/>
              <a:t>理财</a:t>
            </a:r>
            <a:r>
              <a:rPr lang="zh-CN" altLang="en-US" sz="2000"/>
              <a:t>，</a:t>
            </a:r>
            <a:r>
              <a:rPr lang="ja-JP" altLang="en-US" sz="2000"/>
              <a:t>购物等等</a:t>
            </a:r>
            <a:r>
              <a:rPr lang="zh-CN" altLang="en-US" sz="2000"/>
              <a:t>。</a:t>
            </a:r>
            <a:endParaRPr lang="en-US" altLang="zh-CN" sz="2000"/>
          </a:p>
          <a:p>
            <a:endParaRPr lang="en-US" sz="2000"/>
          </a:p>
          <a:p>
            <a:r>
              <a:rPr lang="ja-JP" altLang="en-US" sz="2000"/>
              <a:t>例如阿里小蜜</a:t>
            </a:r>
            <a:r>
              <a:rPr lang="zh-CN" altLang="en-US" sz="2000"/>
              <a:t>，</a:t>
            </a:r>
            <a:r>
              <a:rPr lang="ja-JP" altLang="en-US" sz="2000"/>
              <a:t>就承接了诸多阿里巴巴本来需要人工客服干预的功能</a:t>
            </a:r>
            <a:r>
              <a:rPr lang="zh-CN" altLang="en-US" sz="2000"/>
              <a:t>。</a:t>
            </a:r>
            <a:endParaRPr lang="en-US" sz="2000"/>
          </a:p>
        </p:txBody>
      </p:sp>
      <p:pic>
        <p:nvPicPr>
          <p:cNvPr id="4" name="Picture 3">
            <a:extLst>
              <a:ext uri="{FF2B5EF4-FFF2-40B4-BE49-F238E27FC236}">
                <a16:creationId xmlns:a16="http://schemas.microsoft.com/office/drawing/2014/main" id="{2379831A-2D1C-484F-9A31-D4ED74F346AD}"/>
              </a:ext>
            </a:extLst>
          </p:cNvPr>
          <p:cNvPicPr>
            <a:picLocks noChangeAspect="1"/>
          </p:cNvPicPr>
          <p:nvPr/>
        </p:nvPicPr>
        <p:blipFill>
          <a:blip r:embed="rId2"/>
          <a:stretch>
            <a:fillRect/>
          </a:stretch>
        </p:blipFill>
        <p:spPr>
          <a:xfrm>
            <a:off x="6091916" y="2648398"/>
            <a:ext cx="5451627" cy="3461783"/>
          </a:xfrm>
          <a:prstGeom prst="rect">
            <a:avLst/>
          </a:prstGeom>
          <a:effectLst/>
        </p:spPr>
      </p:pic>
    </p:spTree>
    <p:extLst>
      <p:ext uri="{BB962C8B-B14F-4D97-AF65-F5344CB8AC3E}">
        <p14:creationId xmlns:p14="http://schemas.microsoft.com/office/powerpoint/2010/main" val="371747237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1577727"/>
            <a:ext cx="10260990" cy="3523885"/>
          </a:xfrm>
        </p:spPr>
        <p:txBody>
          <a:bodyPr vert="horz" lIns="91440" tIns="45720" rIns="91440" bIns="45720" rtlCol="0" anchor="ctr">
            <a:normAutofit/>
          </a:bodyPr>
          <a:lstStyle/>
          <a:p>
            <a:pPr lvl="0" algn="ctr"/>
            <a:r>
              <a:rPr lang="en-US" sz="5400" dirty="0"/>
              <a:t>2.</a:t>
            </a:r>
            <a:r>
              <a:rPr lang="zh-CN" altLang="en-US" sz="5400" dirty="0"/>
              <a:t> </a:t>
            </a:r>
            <a:r>
              <a:rPr lang="ja-JP" altLang="en-US" sz="5400"/>
              <a:t>所需要的数据与环境</a:t>
            </a:r>
            <a:endParaRPr lang="en-US" sz="5400" dirty="0"/>
          </a:p>
        </p:txBody>
      </p:sp>
    </p:spTree>
    <p:extLst>
      <p:ext uri="{BB962C8B-B14F-4D97-AF65-F5344CB8AC3E}">
        <p14:creationId xmlns:p14="http://schemas.microsoft.com/office/powerpoint/2010/main" val="2502968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67E26-5294-8146-AF0F-CB48B6C685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400BB1-AD2C-8B41-9B3D-4633982C156D}"/>
              </a:ext>
            </a:extLst>
          </p:cNvPr>
          <p:cNvSpPr>
            <a:spLocks noGrp="1"/>
          </p:cNvSpPr>
          <p:nvPr>
            <p:ph idx="1"/>
          </p:nvPr>
        </p:nvSpPr>
        <p:spPr/>
        <p:txBody>
          <a:bodyPr/>
          <a:lstStyle/>
          <a:p>
            <a:r>
              <a:rPr lang="ja-JP" altLang="en-US"/>
              <a:t>对这个问题来说</a:t>
            </a:r>
            <a:r>
              <a:rPr lang="zh-CN" altLang="en-US" dirty="0"/>
              <a:t>，</a:t>
            </a:r>
            <a:r>
              <a:rPr lang="ja-JP" altLang="en-US"/>
              <a:t>在算法层面</a:t>
            </a:r>
            <a:r>
              <a:rPr lang="zh-CN" altLang="en-US" dirty="0"/>
              <a:t>，</a:t>
            </a:r>
            <a:r>
              <a:rPr lang="ja-JP" altLang="en-US"/>
              <a:t>输入输出很简单</a:t>
            </a:r>
            <a:r>
              <a:rPr lang="zh-CN" altLang="en-US" dirty="0"/>
              <a:t>：</a:t>
            </a:r>
            <a:endParaRPr lang="en-US" altLang="zh-CN" dirty="0"/>
          </a:p>
          <a:p>
            <a:endParaRPr lang="en-US" dirty="0"/>
          </a:p>
          <a:p>
            <a:r>
              <a:rPr lang="ja-JP" altLang="en-US"/>
              <a:t>输入</a:t>
            </a:r>
            <a:r>
              <a:rPr lang="en-US" altLang="zh-CN" dirty="0"/>
              <a:t>:</a:t>
            </a:r>
            <a:r>
              <a:rPr lang="zh-CN" altLang="en-US" dirty="0"/>
              <a:t>   </a:t>
            </a:r>
            <a:r>
              <a:rPr lang="en-US" altLang="zh-CN" dirty="0"/>
              <a:t>String</a:t>
            </a:r>
          </a:p>
          <a:p>
            <a:r>
              <a:rPr lang="ja-JP" altLang="en-US"/>
              <a:t>输出</a:t>
            </a:r>
            <a:r>
              <a:rPr lang="zh-CN" altLang="en-US" dirty="0"/>
              <a:t>：</a:t>
            </a:r>
            <a:r>
              <a:rPr lang="en-US" altLang="zh-CN" dirty="0"/>
              <a:t>String</a:t>
            </a:r>
          </a:p>
          <a:p>
            <a:endParaRPr lang="en-US" dirty="0"/>
          </a:p>
          <a:p>
            <a:r>
              <a:rPr lang="ja-JP" altLang="en-US"/>
              <a:t>例如</a:t>
            </a:r>
            <a:r>
              <a:rPr lang="zh-CN" altLang="en-US" dirty="0"/>
              <a:t>：</a:t>
            </a:r>
            <a:r>
              <a:rPr lang="ja-JP" altLang="en-US"/>
              <a:t>如何办理开卡业务</a:t>
            </a:r>
            <a:r>
              <a:rPr lang="zh-CN" altLang="en-US" dirty="0"/>
              <a:t>？</a:t>
            </a:r>
            <a:endParaRPr lang="en-US" altLang="zh-CN" dirty="0"/>
          </a:p>
          <a:p>
            <a:r>
              <a:rPr lang="ja-JP" altLang="en-US"/>
              <a:t>输出</a:t>
            </a:r>
            <a:r>
              <a:rPr lang="zh-CN" altLang="en-US" dirty="0"/>
              <a:t>：</a:t>
            </a:r>
            <a:r>
              <a:rPr lang="ja-JP" altLang="en-US"/>
              <a:t>办理开卡需要你的</a:t>
            </a:r>
            <a:r>
              <a:rPr lang="en-US" altLang="zh-CN" dirty="0"/>
              <a:t>XXX</a:t>
            </a:r>
            <a:r>
              <a:rPr lang="zh-CN" altLang="en-US" dirty="0"/>
              <a:t> </a:t>
            </a:r>
            <a:endParaRPr lang="en-US" dirty="0"/>
          </a:p>
        </p:txBody>
      </p:sp>
    </p:spTree>
    <p:extLst>
      <p:ext uri="{BB962C8B-B14F-4D97-AF65-F5344CB8AC3E}">
        <p14:creationId xmlns:p14="http://schemas.microsoft.com/office/powerpoint/2010/main" val="5229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8BCED-E152-714C-8A32-DCAEE45E0B9A}"/>
              </a:ext>
            </a:extLst>
          </p:cNvPr>
          <p:cNvSpPr>
            <a:spLocks noGrp="1"/>
          </p:cNvSpPr>
          <p:nvPr>
            <p:ph idx="1"/>
          </p:nvPr>
        </p:nvSpPr>
        <p:spPr>
          <a:xfrm>
            <a:off x="1014841" y="353326"/>
            <a:ext cx="8946541" cy="4195481"/>
          </a:xfrm>
        </p:spPr>
        <p:txBody>
          <a:bodyPr>
            <a:noAutofit/>
          </a:bodyPr>
          <a:lstStyle/>
          <a:p>
            <a:pPr>
              <a:lnSpc>
                <a:spcPct val="150000"/>
              </a:lnSpc>
            </a:pPr>
            <a:r>
              <a:rPr lang="ja-JP" altLang="en-US"/>
              <a:t>所需要的数据集</a:t>
            </a:r>
            <a:r>
              <a:rPr lang="zh-CN" altLang="en-US" dirty="0"/>
              <a:t>：</a:t>
            </a:r>
            <a:endParaRPr lang="en-US" dirty="0"/>
          </a:p>
          <a:p>
            <a:pPr lvl="1">
              <a:lnSpc>
                <a:spcPct val="150000"/>
              </a:lnSpc>
            </a:pPr>
            <a:r>
              <a:rPr lang="ja-JP" altLang="en-US" sz="2000"/>
              <a:t>本课题需要的数据集为脱敏的</a:t>
            </a:r>
            <a:r>
              <a:rPr lang="en-US" altLang="zh-CN" sz="2000" dirty="0"/>
              <a:t>3</a:t>
            </a:r>
            <a:r>
              <a:rPr lang="ja-JP" altLang="en-US" sz="2000"/>
              <a:t>万多条</a:t>
            </a:r>
            <a:r>
              <a:rPr lang="en-US" altLang="ja-JP" sz="2000" dirty="0"/>
              <a:t>Q</a:t>
            </a:r>
            <a:r>
              <a:rPr lang="en-US" altLang="zh-CN" sz="2000" dirty="0"/>
              <a:t>uestion-Answer</a:t>
            </a:r>
            <a:r>
              <a:rPr lang="ja-JP" altLang="en-US" sz="2000"/>
              <a:t>对</a:t>
            </a:r>
            <a:r>
              <a:rPr lang="zh-CN" altLang="en-US" sz="2000" dirty="0"/>
              <a:t>，</a:t>
            </a:r>
            <a:r>
              <a:rPr lang="ja-JP" altLang="en-US" sz="2000"/>
              <a:t>数据存放在服务器</a:t>
            </a:r>
            <a:r>
              <a:rPr lang="en-US" altLang="zh-CN" sz="2000" dirty="0"/>
              <a:t>:</a:t>
            </a:r>
            <a:r>
              <a:rPr lang="zh-CN" altLang="en-US" sz="2000" dirty="0"/>
              <a:t> </a:t>
            </a:r>
            <a:r>
              <a:rPr lang="en-US" dirty="0">
                <a:solidFill>
                  <a:srgbClr val="FFFF00"/>
                </a:solidFill>
              </a:rPr>
              <a:t>dc2-user@117.51.152.213 </a:t>
            </a:r>
            <a:r>
              <a:rPr lang="en-US" altLang="zh-CN" sz="2000" dirty="0">
                <a:solidFill>
                  <a:srgbClr val="FFFF00"/>
                </a:solidFill>
                <a:hlinkClick r:id="rId2">
                  <a:extLst>
                    <a:ext uri="{A12FA001-AC4F-418D-AE19-62706E023703}">
                      <ahyp:hlinkClr xmlns:ahyp="http://schemas.microsoft.com/office/drawing/2018/hyperlinkcolor" val="tx"/>
                    </a:ext>
                  </a:extLst>
                </a:hlinkClick>
              </a:rPr>
              <a:t>/dataset</a:t>
            </a:r>
            <a:r>
              <a:rPr lang="en-US" altLang="zh-CN" sz="2000" dirty="0">
                <a:solidFill>
                  <a:srgbClr val="FFFF00"/>
                </a:solidFill>
              </a:rPr>
              <a:t>/</a:t>
            </a:r>
            <a:r>
              <a:rPr lang="zh-CN" altLang="en-US" sz="2000" dirty="0">
                <a:solidFill>
                  <a:srgbClr val="FFFF00"/>
                </a:solidFill>
              </a:rPr>
              <a:t> </a:t>
            </a:r>
            <a:r>
              <a:rPr lang="ja-JP" altLang="en-US" sz="2000"/>
              <a:t>中</a:t>
            </a:r>
            <a:r>
              <a:rPr lang="zh-CN" altLang="en-US" sz="2000" dirty="0"/>
              <a:t>，</a:t>
            </a:r>
            <a:r>
              <a:rPr lang="ja-JP" altLang="en-US" sz="2000"/>
              <a:t>请大家下载或者直接在远程服务器进行使用</a:t>
            </a:r>
            <a:endParaRPr lang="en-US" sz="2000" dirty="0"/>
          </a:p>
          <a:p>
            <a:pPr>
              <a:lnSpc>
                <a:spcPct val="150000"/>
              </a:lnSpc>
            </a:pPr>
            <a:r>
              <a:rPr lang="ja-JP" altLang="en-US"/>
              <a:t>本次项目用到的环境为</a:t>
            </a:r>
            <a:r>
              <a:rPr lang="zh-CN" altLang="en-US" dirty="0"/>
              <a:t>：</a:t>
            </a:r>
            <a:endParaRPr lang="en-US" altLang="zh-CN" dirty="0"/>
          </a:p>
          <a:p>
            <a:pPr lvl="1">
              <a:lnSpc>
                <a:spcPct val="150000"/>
              </a:lnSpc>
            </a:pPr>
            <a:r>
              <a:rPr lang="en-US" altLang="zh-CN" sz="2000" dirty="0"/>
              <a:t>Python3.6</a:t>
            </a:r>
            <a:r>
              <a:rPr lang="zh-CN" altLang="en-US" sz="2000" dirty="0"/>
              <a:t>， </a:t>
            </a:r>
            <a:r>
              <a:rPr lang="en-US" altLang="zh-CN" sz="2000" dirty="0" err="1"/>
              <a:t>Pycharm</a:t>
            </a:r>
            <a:r>
              <a:rPr lang="en-US" altLang="zh-CN" sz="2000" dirty="0"/>
              <a:t>,</a:t>
            </a:r>
            <a:r>
              <a:rPr lang="zh-CN" altLang="en-US" sz="2000" dirty="0"/>
              <a:t> </a:t>
            </a:r>
            <a:r>
              <a:rPr lang="en-US" altLang="zh-CN" sz="2000" dirty="0" err="1"/>
              <a:t>Jupyter</a:t>
            </a:r>
            <a:r>
              <a:rPr lang="zh-CN" altLang="en-US" sz="2000" dirty="0"/>
              <a:t> </a:t>
            </a:r>
            <a:r>
              <a:rPr lang="en-US" altLang="zh-CN" sz="2000" dirty="0"/>
              <a:t>Notebook</a:t>
            </a:r>
          </a:p>
          <a:p>
            <a:pPr lvl="1">
              <a:lnSpc>
                <a:spcPct val="150000"/>
              </a:lnSpc>
            </a:pPr>
            <a:r>
              <a:rPr lang="en-US" altLang="zh-CN" sz="2000" dirty="0" err="1"/>
              <a:t>Keras</a:t>
            </a:r>
            <a:r>
              <a:rPr lang="zh-CN" altLang="en-US" sz="2000" dirty="0"/>
              <a:t>， </a:t>
            </a:r>
            <a:r>
              <a:rPr lang="en-US" altLang="zh-CN" sz="2000" dirty="0" err="1"/>
              <a:t>Tensorflow</a:t>
            </a:r>
            <a:r>
              <a:rPr lang="en-US" altLang="zh-CN" sz="2000" dirty="0"/>
              <a:t>,</a:t>
            </a:r>
            <a:r>
              <a:rPr lang="zh-CN" altLang="en-US" sz="2000" dirty="0"/>
              <a:t> </a:t>
            </a:r>
            <a:r>
              <a:rPr lang="en-US" altLang="zh-CN" sz="2000" dirty="0"/>
              <a:t>Pandas</a:t>
            </a:r>
          </a:p>
          <a:p>
            <a:pPr>
              <a:lnSpc>
                <a:spcPct val="150000"/>
              </a:lnSpc>
            </a:pPr>
            <a:r>
              <a:rPr lang="en-US" altLang="zh-CN" dirty="0"/>
              <a:t>Linux</a:t>
            </a:r>
            <a:r>
              <a:rPr lang="zh-CN" altLang="en-US" dirty="0"/>
              <a:t> </a:t>
            </a:r>
            <a:r>
              <a:rPr lang="en-US" altLang="zh-CN" dirty="0"/>
              <a:t>Ubuntu</a:t>
            </a:r>
            <a:r>
              <a:rPr lang="zh-CN" altLang="en-US" dirty="0"/>
              <a:t> </a:t>
            </a:r>
            <a:r>
              <a:rPr lang="ja-JP" altLang="en-US"/>
              <a:t>服务器</a:t>
            </a:r>
            <a:endParaRPr lang="en-US" altLang="zh-CN" dirty="0"/>
          </a:p>
          <a:p>
            <a:pPr>
              <a:lnSpc>
                <a:spcPct val="150000"/>
              </a:lnSpc>
            </a:pPr>
            <a:r>
              <a:rPr lang="en-US" altLang="zh-CN" dirty="0"/>
              <a:t>Ubuntu</a:t>
            </a:r>
            <a:r>
              <a:rPr lang="ja-JP" altLang="en-US"/>
              <a:t>服务器的用户名和密码为</a:t>
            </a:r>
            <a:r>
              <a:rPr lang="zh-CN" altLang="en-US" dirty="0"/>
              <a:t>： </a:t>
            </a:r>
            <a:endParaRPr lang="en-US" altLang="zh-CN" dirty="0"/>
          </a:p>
          <a:p>
            <a:pPr lvl="1">
              <a:lnSpc>
                <a:spcPct val="150000"/>
              </a:lnSpc>
            </a:pPr>
            <a:r>
              <a:rPr lang="en-US" dirty="0"/>
              <a:t>dc2-user@117.51.152.213 </a:t>
            </a:r>
          </a:p>
          <a:p>
            <a:pPr lvl="1"/>
            <a:r>
              <a:rPr lang="en-US" dirty="0"/>
              <a:t>Houchang@123</a:t>
            </a:r>
            <a:br>
              <a:rPr lang="en-US" dirty="0"/>
            </a:br>
            <a:endParaRPr lang="en-US" dirty="0"/>
          </a:p>
          <a:p>
            <a:pPr lvl="1">
              <a:lnSpc>
                <a:spcPct val="150000"/>
              </a:lnSpc>
            </a:pPr>
            <a:endParaRPr lang="en-US" sz="2000" dirty="0"/>
          </a:p>
        </p:txBody>
      </p:sp>
    </p:spTree>
    <p:extLst>
      <p:ext uri="{BB962C8B-B14F-4D97-AF65-F5344CB8AC3E}">
        <p14:creationId xmlns:p14="http://schemas.microsoft.com/office/powerpoint/2010/main" val="292099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D1D5-9CBB-AC45-A426-3C5CD5428500}"/>
              </a:ext>
            </a:extLst>
          </p:cNvPr>
          <p:cNvSpPr>
            <a:spLocks noGrp="1"/>
          </p:cNvSpPr>
          <p:nvPr>
            <p:ph type="title"/>
          </p:nvPr>
        </p:nvSpPr>
        <p:spPr>
          <a:xfrm>
            <a:off x="965505" y="1577727"/>
            <a:ext cx="10260990" cy="3523885"/>
          </a:xfrm>
        </p:spPr>
        <p:txBody>
          <a:bodyPr vert="horz" lIns="91440" tIns="45720" rIns="91440" bIns="45720" rtlCol="0" anchor="ctr">
            <a:normAutofit/>
          </a:bodyPr>
          <a:lstStyle/>
          <a:p>
            <a:pPr lvl="0" algn="ctr"/>
            <a:r>
              <a:rPr lang="en-US" altLang="zh-CN" sz="5400" dirty="0"/>
              <a:t>3</a:t>
            </a:r>
            <a:r>
              <a:rPr lang="en-US" sz="5400" dirty="0"/>
              <a:t>.</a:t>
            </a:r>
            <a:r>
              <a:rPr lang="zh-CN" altLang="en-US" sz="5400" dirty="0"/>
              <a:t> </a:t>
            </a:r>
            <a:r>
              <a:rPr lang="ja-JP" altLang="en-US" sz="5400"/>
              <a:t>相关的实现路线</a:t>
            </a:r>
            <a:endParaRPr lang="en-US" sz="5400" dirty="0"/>
          </a:p>
        </p:txBody>
      </p:sp>
    </p:spTree>
    <p:extLst>
      <p:ext uri="{BB962C8B-B14F-4D97-AF65-F5344CB8AC3E}">
        <p14:creationId xmlns:p14="http://schemas.microsoft.com/office/powerpoint/2010/main" val="40977407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14</TotalTime>
  <Words>1235</Words>
  <Application>Microsoft Macintosh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项目3 – 面向服务的对话机器人的构建</vt:lpstr>
      <vt:lpstr>目录</vt:lpstr>
      <vt:lpstr>01. 问题背景描述</vt:lpstr>
      <vt:lpstr>PowerPoint Presentation</vt:lpstr>
      <vt:lpstr>PowerPoint Presentation</vt:lpstr>
      <vt:lpstr>2. 所需要的数据与环境</vt:lpstr>
      <vt:lpstr>PowerPoint Presentation</vt:lpstr>
      <vt:lpstr>PowerPoint Presentation</vt:lpstr>
      <vt:lpstr>3. 相关的实现路线</vt:lpstr>
      <vt:lpstr>PowerPoint Presentation</vt:lpstr>
      <vt:lpstr>Part-1</vt:lpstr>
      <vt:lpstr>Part-2</vt:lpstr>
      <vt:lpstr>4. 数据可视化建议</vt:lpstr>
      <vt:lpstr>PowerPoint Presentation</vt:lpstr>
      <vt:lpstr>5. 如何评测？</vt:lpstr>
      <vt:lpstr>Precision at Top10</vt:lpstr>
      <vt:lpstr>6. 总结与建议</vt:lpstr>
      <vt:lpstr>PowerPoint Presentation</vt:lpstr>
      <vt:lpstr>7. 如何提交项目</vt:lpstr>
      <vt:lpstr>8. 优秀学员奖励</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项目3 – 面向服务的对话机器人的构建</dc:title>
  <dc:creator>gao minquan</dc:creator>
  <cp:lastModifiedBy>gao minquan</cp:lastModifiedBy>
  <cp:revision>3</cp:revision>
  <dcterms:created xsi:type="dcterms:W3CDTF">2020-02-08T09:52:58Z</dcterms:created>
  <dcterms:modified xsi:type="dcterms:W3CDTF">2020-02-08T10:07:25Z</dcterms:modified>
</cp:coreProperties>
</file>